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9" d="100"/>
          <a:sy n="79" d="100"/>
        </p:scale>
        <p:origin x="-990" y="-2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DP5000</a:t>
            </a:r>
            <a:r>
              <a:rPr lang="en-US" altLang="ko-KR" dirty="0"/>
              <a:t>, DP4000 </a:t>
            </a:r>
            <a:r>
              <a:rPr lang="ko-KR" altLang="en-US" dirty="0"/>
              <a:t>시스템용 </a:t>
            </a:r>
            <a:r>
              <a:rPr lang="ko-KR" altLang="en-US" dirty="0" err="1"/>
              <a:t>리모트</a:t>
            </a:r>
            <a:r>
              <a:rPr lang="ko-KR" altLang="en-US" dirty="0"/>
              <a:t> </a:t>
            </a:r>
            <a:r>
              <a:rPr lang="ko-KR" altLang="en-US" dirty="0" smtClean="0"/>
              <a:t>앰프</a:t>
            </a:r>
            <a:endParaRPr lang="ko-KR" altLang="en-US" dirty="0"/>
          </a:p>
          <a:p>
            <a:pPr>
              <a:buFontTx/>
              <a:buChar char="-"/>
            </a:pPr>
            <a:r>
              <a:rPr lang="en-US" altLang="ko-KR" dirty="0" smtClean="0"/>
              <a:t>RS-422</a:t>
            </a:r>
            <a:r>
              <a:rPr lang="ko-KR" altLang="en-US" dirty="0"/>
              <a:t>통신으로 제어거리 최대 약 </a:t>
            </a:r>
            <a:r>
              <a:rPr lang="en-US" altLang="ko-KR" dirty="0"/>
              <a:t>500m </a:t>
            </a:r>
            <a:r>
              <a:rPr lang="ko-KR" altLang="en-US" dirty="0"/>
              <a:t>까지 </a:t>
            </a:r>
            <a:r>
              <a:rPr lang="ko-KR" altLang="en-US" dirty="0" smtClean="0"/>
              <a:t>가능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별도 </a:t>
            </a:r>
            <a:r>
              <a:rPr lang="ko-KR" altLang="en-US" dirty="0" err="1"/>
              <a:t>어뎁터</a:t>
            </a:r>
            <a:r>
              <a:rPr lang="ko-KR" altLang="en-US" dirty="0"/>
              <a:t> 사용 기준</a:t>
            </a:r>
            <a:r>
              <a:rPr lang="en-US" altLang="ko-KR" dirty="0" smtClean="0"/>
              <a:t>)</a:t>
            </a:r>
          </a:p>
          <a:p>
            <a:pPr>
              <a:buFontTx/>
              <a:buChar char="-"/>
            </a:pP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스피커제어회선</a:t>
            </a:r>
            <a:r>
              <a:rPr lang="en-US" altLang="ko-KR" smtClean="0">
                <a:latin typeface="+mj-ea"/>
              </a:rPr>
              <a:t>		: 50CH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지역설정수량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50CH</a:t>
            </a:r>
          </a:p>
          <a:p>
            <a:r>
              <a:rPr lang="ko-KR" altLang="en-US" dirty="0" smtClean="0">
                <a:latin typeface="+mj-ea"/>
              </a:rPr>
              <a:t>입력 채널</a:t>
            </a:r>
            <a:r>
              <a:rPr lang="en-US" altLang="ko-KR" dirty="0" smtClean="0">
                <a:latin typeface="+mj-ea"/>
              </a:rPr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/>
              <a:t>MIC(1), </a:t>
            </a:r>
            <a:r>
              <a:rPr lang="en-US" altLang="ko-KR" dirty="0" smtClean="0"/>
              <a:t>Chime(1), AUX </a:t>
            </a:r>
            <a:r>
              <a:rPr lang="en-US" altLang="ko-KR" dirty="0"/>
              <a:t>RCA(2), </a:t>
            </a:r>
            <a:r>
              <a:rPr lang="ko-KR" altLang="en-US" dirty="0"/>
              <a:t>총 </a:t>
            </a:r>
            <a:r>
              <a:rPr lang="en-US" altLang="ko-KR" dirty="0" smtClean="0"/>
              <a:t>4</a:t>
            </a:r>
            <a:r>
              <a:rPr lang="ko-KR" altLang="en-US" dirty="0" smtClean="0"/>
              <a:t>채널</a:t>
            </a:r>
            <a:endParaRPr lang="en-US" altLang="ko-KR" dirty="0" smtClean="0"/>
          </a:p>
          <a:p>
            <a:pPr fontAlgn="base"/>
            <a:r>
              <a:rPr lang="ko-KR" altLang="en-US" dirty="0" smtClean="0">
                <a:latin typeface="+mj-ea"/>
              </a:rPr>
              <a:t>통신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제어 방식</a:t>
            </a:r>
            <a:r>
              <a:rPr lang="en-US" altLang="ko-KR" dirty="0">
                <a:latin typeface="+mj-ea"/>
              </a:rPr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RS-422</a:t>
            </a:r>
          </a:p>
          <a:p>
            <a:pPr fontAlgn="base"/>
            <a:r>
              <a:rPr lang="ko-KR" altLang="en-US" dirty="0" smtClean="0">
                <a:latin typeface="+mj-ea"/>
              </a:rPr>
              <a:t>사용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>
                <a:latin typeface="+mj-ea"/>
              </a:rPr>
              <a:t>전원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DC </a:t>
            </a:r>
            <a:r>
              <a:rPr lang="en-US" altLang="ko-KR" dirty="0" smtClean="0">
                <a:latin typeface="+mj-ea"/>
              </a:rPr>
              <a:t>24V/0.3A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201 </a:t>
            </a:r>
            <a:r>
              <a:rPr lang="en-US" altLang="ko-KR" dirty="0"/>
              <a:t>x </a:t>
            </a:r>
            <a:r>
              <a:rPr lang="en-US" altLang="ko-KR" dirty="0" smtClean="0"/>
              <a:t>212 </a:t>
            </a:r>
            <a:r>
              <a:rPr lang="en-US" altLang="ko-KR" dirty="0"/>
              <a:t>x </a:t>
            </a:r>
            <a:r>
              <a:rPr lang="en-US" altLang="ko-KR" dirty="0" smtClean="0"/>
              <a:t>68mm</a:t>
            </a:r>
          </a:p>
          <a:p>
            <a:pPr fontAlgn="base"/>
            <a:r>
              <a:rPr lang="ko-KR" altLang="en-US" dirty="0" smtClean="0"/>
              <a:t>무게         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1.1kg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REMOTE AMP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KCR050</a:t>
            </a:r>
            <a:endParaRPr lang="en-US" altLang="ko-KR" dirty="0"/>
          </a:p>
        </p:txBody>
      </p:sp>
      <p:pic>
        <p:nvPicPr>
          <p:cNvPr id="1026" name="Picture 2" descr="\\kevic-server\mas_contract\01.KEVIC\2024.02.01) MAS 신규등록\1. 식별번호\NEW-조달등록사진작업(24.02.08)\1차\29.KRC050(제품명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954800"/>
            <a:ext cx="2161904" cy="216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24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182</cp:revision>
  <cp:lastPrinted>2024-01-31T10:03:33Z</cp:lastPrinted>
  <dcterms:created xsi:type="dcterms:W3CDTF">2022-10-26T04:41:33Z</dcterms:created>
  <dcterms:modified xsi:type="dcterms:W3CDTF">2024-02-20T01:43:54Z</dcterms:modified>
</cp:coreProperties>
</file>