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25" d="100"/>
          <a:sy n="125" d="100"/>
        </p:scale>
        <p:origin x="48" y="14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err="1"/>
              <a:t>스틸</a:t>
            </a:r>
            <a:r>
              <a:rPr lang="ko-KR" altLang="en-US" dirty="0"/>
              <a:t> 재질에 고급스러운 우드로 마감한 영상 및 음향기기 장착용 콘솔데스크 타입 </a:t>
            </a:r>
            <a:r>
              <a:rPr lang="ko-KR" altLang="en-US" dirty="0" err="1"/>
              <a:t>랙</a:t>
            </a:r>
            <a:endParaRPr lang="en-US" altLang="ko-KR" dirty="0">
              <a:latin typeface="+mj-ea"/>
            </a:endParaRPr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>
                <a:latin typeface="+mj-ea"/>
              </a:rPr>
              <a:t>외형 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567x958x1100mm</a:t>
            </a:r>
            <a:endParaRPr lang="en-US" altLang="ko-KR" dirty="0"/>
          </a:p>
          <a:p>
            <a:pPr fontAlgn="base"/>
            <a:r>
              <a:rPr lang="ko-KR" altLang="en-US" dirty="0" smtClean="0"/>
              <a:t>도어 형태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>
                <a:latin typeface="+mj-ea"/>
              </a:rPr>
              <a:t>시건 장치 유무 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>
                <a:latin typeface="+mj-ea"/>
              </a:rPr>
              <a:t>무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전용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채결 치수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19”</a:t>
            </a:r>
          </a:p>
          <a:p>
            <a:pPr fontAlgn="base"/>
            <a:r>
              <a:rPr lang="ko-KR" altLang="en-US" dirty="0" smtClean="0"/>
              <a:t>재료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STEEL, MDF</a:t>
            </a:r>
            <a:r>
              <a:rPr lang="ko-KR" altLang="en-US" dirty="0" smtClean="0"/>
              <a:t>목재</a:t>
            </a:r>
            <a:endParaRPr lang="en-US" altLang="ko-KR" dirty="0" smtClean="0"/>
          </a:p>
          <a:p>
            <a:pPr fontAlgn="base"/>
            <a:r>
              <a:rPr lang="ko-KR" altLang="en-US" dirty="0" smtClean="0">
                <a:latin typeface="+mj-ea"/>
              </a:rPr>
              <a:t>캐비닛 구조</a:t>
            </a:r>
            <a:r>
              <a:rPr lang="en-US" altLang="ko-KR" dirty="0" smtClean="0">
                <a:latin typeface="+mj-ea"/>
              </a:rPr>
              <a:t>(</a:t>
            </a:r>
            <a:r>
              <a:rPr lang="ko-KR" altLang="en-US" dirty="0" smtClean="0">
                <a:latin typeface="+mj-ea"/>
              </a:rPr>
              <a:t>단</a:t>
            </a:r>
            <a:r>
              <a:rPr lang="en-US" altLang="ko-KR" dirty="0" smtClean="0">
                <a:latin typeface="+mj-ea"/>
              </a:rPr>
              <a:t>)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2</a:t>
            </a:r>
            <a:r>
              <a:rPr lang="ko-KR" altLang="en-US" dirty="0" smtClean="0">
                <a:latin typeface="+mj-ea"/>
              </a:rPr>
              <a:t>단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캐비닛 </a:t>
            </a:r>
            <a:r>
              <a:rPr lang="ko-KR" altLang="en-US" dirty="0" smtClean="0">
                <a:latin typeface="+mj-ea"/>
              </a:rPr>
              <a:t>구조   </a:t>
            </a:r>
            <a:r>
              <a:rPr lang="en-US" altLang="ko-KR" dirty="0">
                <a:latin typeface="+mj-ea"/>
              </a:rPr>
              <a:t>		: </a:t>
            </a:r>
            <a:r>
              <a:rPr lang="ko-KR" altLang="en-US" dirty="0" smtClean="0">
                <a:latin typeface="+mj-ea"/>
              </a:rPr>
              <a:t>상단</a:t>
            </a:r>
            <a:r>
              <a:rPr lang="en-US" altLang="ko-KR" dirty="0" smtClean="0">
                <a:latin typeface="+mj-ea"/>
              </a:rPr>
              <a:t>(4H), </a:t>
            </a:r>
            <a:r>
              <a:rPr lang="ko-KR" altLang="en-US" dirty="0" smtClean="0">
                <a:latin typeface="+mj-ea"/>
              </a:rPr>
              <a:t>하단</a:t>
            </a:r>
            <a:r>
              <a:rPr lang="en-US" altLang="ko-KR" dirty="0" smtClean="0">
                <a:latin typeface="+mj-ea"/>
              </a:rPr>
              <a:t>(10H)</a:t>
            </a:r>
          </a:p>
          <a:p>
            <a:pPr fontAlgn="base"/>
            <a:r>
              <a:rPr lang="ko-KR" altLang="en-US" dirty="0" smtClean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53.5kg </a:t>
            </a:r>
          </a:p>
          <a:p>
            <a:pPr marL="0" indent="0" fontAlgn="base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CONSOLE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KCR410</a:t>
            </a:r>
            <a:endParaRPr lang="ko-KR" altLang="en-US" dirty="0"/>
          </a:p>
        </p:txBody>
      </p:sp>
      <p:pic>
        <p:nvPicPr>
          <p:cNvPr id="7" name="Picture 2" descr="D:\바탕화면\KDR-10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64" y="1025811"/>
            <a:ext cx="1975705" cy="197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19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119</cp:revision>
  <cp:lastPrinted>2024-01-31T10:03:33Z</cp:lastPrinted>
  <dcterms:created xsi:type="dcterms:W3CDTF">2022-10-26T04:41:33Z</dcterms:created>
  <dcterms:modified xsi:type="dcterms:W3CDTF">2024-02-07T08:18:27Z</dcterms:modified>
</cp:coreProperties>
</file>