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-774" y="-2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- </a:t>
            </a:r>
            <a:r>
              <a:rPr lang="ko-KR" altLang="en-US" dirty="0"/>
              <a:t>자동 메모리 기능으로 이전 동작 상태 기억</a:t>
            </a:r>
          </a:p>
          <a:p>
            <a:pPr marL="0" indent="0">
              <a:buNone/>
            </a:pPr>
            <a:r>
              <a:rPr lang="en-US" altLang="ko-KR" dirty="0"/>
              <a:t>- CD, USB, AUX </a:t>
            </a:r>
            <a:r>
              <a:rPr lang="ko-KR" altLang="en-US" dirty="0"/>
              <a:t>기능</a:t>
            </a:r>
            <a:r>
              <a:rPr lang="en-US" altLang="ko-KR" dirty="0"/>
              <a:t>, MP3, WMA, MP4 </a:t>
            </a:r>
            <a:r>
              <a:rPr lang="ko-KR" altLang="en-US" dirty="0"/>
              <a:t>포맷 재생</a:t>
            </a:r>
          </a:p>
          <a:p>
            <a:pPr marL="0" indent="0">
              <a:buNone/>
            </a:pPr>
            <a:r>
              <a:rPr lang="en-US" altLang="ko-KR" dirty="0"/>
              <a:t>- CD, MP3 </a:t>
            </a:r>
            <a:r>
              <a:rPr lang="ko-KR" altLang="en-US" dirty="0"/>
              <a:t>파일 </a:t>
            </a:r>
            <a:r>
              <a:rPr lang="ko-KR" altLang="en-US" dirty="0" err="1"/>
              <a:t>재생시</a:t>
            </a:r>
            <a:r>
              <a:rPr lang="ko-KR" altLang="en-US" dirty="0"/>
              <a:t> 스피드 조정 가능</a:t>
            </a:r>
          </a:p>
          <a:p>
            <a:pPr marL="0" indent="0">
              <a:buNone/>
            </a:pPr>
            <a:r>
              <a:rPr lang="en-US" altLang="ko-KR" dirty="0"/>
              <a:t>- RANDOM </a:t>
            </a:r>
            <a:r>
              <a:rPr lang="ko-KR" altLang="en-US" dirty="0"/>
              <a:t>및 </a:t>
            </a:r>
            <a:r>
              <a:rPr lang="en-US" altLang="ko-KR" dirty="0"/>
              <a:t>REPEAT </a:t>
            </a:r>
            <a:r>
              <a:rPr lang="ko-KR" altLang="en-US" dirty="0"/>
              <a:t>재생 기능 제공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라디오는 </a:t>
            </a:r>
            <a:r>
              <a:rPr lang="en-US" altLang="ko-KR" dirty="0"/>
              <a:t>FM1, FM2, AM </a:t>
            </a:r>
            <a:r>
              <a:rPr lang="ko-KR" altLang="en-US" dirty="0"/>
              <a:t>각 </a:t>
            </a:r>
            <a:r>
              <a:rPr lang="en-US" altLang="ko-KR" dirty="0"/>
              <a:t>10</a:t>
            </a:r>
            <a:r>
              <a:rPr lang="ko-KR" altLang="en-US" dirty="0"/>
              <a:t>개 </a:t>
            </a:r>
            <a:r>
              <a:rPr lang="en-US" altLang="ko-KR" dirty="0"/>
              <a:t>(</a:t>
            </a:r>
            <a:r>
              <a:rPr lang="ko-KR" altLang="en-US" dirty="0"/>
              <a:t>총 </a:t>
            </a:r>
            <a:r>
              <a:rPr lang="en-US" altLang="ko-KR" dirty="0"/>
              <a:t>30</a:t>
            </a:r>
            <a:r>
              <a:rPr lang="ko-KR" altLang="en-US" dirty="0"/>
              <a:t>개</a:t>
            </a:r>
            <a:r>
              <a:rPr lang="en-US" altLang="ko-KR" dirty="0"/>
              <a:t>) </a:t>
            </a:r>
            <a:r>
              <a:rPr lang="ko-KR" altLang="en-US" dirty="0"/>
              <a:t>저장</a:t>
            </a: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>
                <a:latin typeface="+mj-ea"/>
              </a:rPr>
              <a:t>			: CD, USB, AUX</a:t>
            </a:r>
          </a:p>
          <a:p>
            <a:pPr fontAlgn="base"/>
            <a:r>
              <a:rPr lang="ko-KR" altLang="en-US" dirty="0" smtClean="0">
                <a:latin typeface="+mj-ea"/>
              </a:rPr>
              <a:t>주파수 </a:t>
            </a:r>
            <a:r>
              <a:rPr lang="ko-KR" altLang="en-US" dirty="0" smtClean="0">
                <a:latin typeface="+mj-ea"/>
              </a:rPr>
              <a:t>특성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32Hz-20kHz</a:t>
            </a:r>
            <a:endParaRPr lang="ko-KR" altLang="en-US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수신 주파수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FM (22.5% MOD) 87.5-108MHz</a:t>
            </a:r>
          </a:p>
          <a:p>
            <a:pPr marL="0" indent="0" fontAlgn="base">
              <a:buNone/>
            </a:pPr>
            <a:r>
              <a:rPr lang="en-US" altLang="ko-KR" dirty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                                                              AM (30% MOD) 522-1,611kHz</a:t>
            </a:r>
            <a:endParaRPr lang="ko-KR" altLang="en-US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사용 전원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DC24V / 1.5A</a:t>
            </a:r>
            <a:endParaRPr lang="en-US" altLang="ko-KR" dirty="0"/>
          </a:p>
          <a:p>
            <a:pPr fontAlgn="base"/>
            <a:r>
              <a:rPr lang="ko-KR" altLang="en-US" dirty="0" smtClean="0">
                <a:latin typeface="+mj-ea"/>
              </a:rPr>
              <a:t>외형 규격</a:t>
            </a:r>
            <a:r>
              <a:rPr lang="en-US" altLang="ko-KR" dirty="0" smtClean="0">
                <a:latin typeface="+mj-ea"/>
              </a:rPr>
              <a:t>(WxHxD)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482x44x350mm</a:t>
            </a:r>
            <a:endParaRPr lang="en-US" altLang="ko-KR" dirty="0"/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3.5kg </a:t>
            </a:r>
            <a:endParaRPr lang="en-US" altLang="ko-KR" dirty="0" smtClean="0"/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CD PLAYER &amp; TUNNER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KCT104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7.KCT104\7.KCT104(사진교체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47" b="42416"/>
          <a:stretch/>
        </p:blipFill>
        <p:spPr bwMode="auto">
          <a:xfrm>
            <a:off x="404664" y="1736541"/>
            <a:ext cx="2736304" cy="49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61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96</cp:revision>
  <cp:lastPrinted>2024-01-31T10:03:33Z</cp:lastPrinted>
  <dcterms:created xsi:type="dcterms:W3CDTF">2022-10-26T04:41:33Z</dcterms:created>
  <dcterms:modified xsi:type="dcterms:W3CDTF">2024-02-13T03:54:33Z</dcterms:modified>
</cp:coreProperties>
</file>