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2 </a:t>
            </a:r>
            <a:r>
              <a:rPr lang="en-US" altLang="ko-KR" dirty="0"/>
              <a:t>TONE, 4</a:t>
            </a:r>
            <a:r>
              <a:rPr lang="ko-KR" altLang="en-US" dirty="0"/>
              <a:t>음계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, </a:t>
            </a:r>
            <a:r>
              <a:rPr lang="ko-KR" altLang="en-US" dirty="0" err="1"/>
              <a:t>도솔미도</a:t>
            </a:r>
            <a:r>
              <a:rPr lang="en-US" altLang="ko-KR" dirty="0"/>
              <a:t>) </a:t>
            </a:r>
            <a:r>
              <a:rPr lang="ko-KR" altLang="en-US" dirty="0" err="1" smtClean="0"/>
              <a:t>챠임</a:t>
            </a:r>
            <a:r>
              <a:rPr lang="en-US" altLang="ko-KR" dirty="0" smtClean="0"/>
              <a:t>, 2</a:t>
            </a:r>
            <a:r>
              <a:rPr lang="ko-KR" altLang="en-US" dirty="0"/>
              <a:t>가지 사이렌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보이스</a:t>
            </a:r>
            <a:r>
              <a:rPr lang="ko-KR" altLang="en-US" dirty="0" smtClean="0"/>
              <a:t> </a:t>
            </a:r>
            <a:r>
              <a:rPr lang="ko-KR" altLang="en-US" dirty="0"/>
              <a:t>파일 기능으로 트랙을 나누어서 최대 </a:t>
            </a:r>
            <a:r>
              <a:rPr lang="en-US" altLang="ko-KR" dirty="0"/>
              <a:t>6</a:t>
            </a:r>
            <a:r>
              <a:rPr lang="ko-KR" altLang="en-US" dirty="0"/>
              <a:t>분까지 </a:t>
            </a:r>
            <a:r>
              <a:rPr lang="ko-KR" altLang="en-US" dirty="0" smtClean="0"/>
              <a:t>녹음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차임 트랙</a:t>
            </a:r>
            <a:r>
              <a:rPr lang="ko-KR" altLang="en-US" dirty="0"/>
              <a:t>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가지 </a:t>
            </a:r>
            <a:r>
              <a:rPr lang="en-US" altLang="ko-KR" dirty="0" smtClean="0"/>
              <a:t>(2</a:t>
            </a:r>
            <a:r>
              <a:rPr lang="ko-KR" altLang="en-US" dirty="0" smtClean="0"/>
              <a:t>분</a:t>
            </a:r>
            <a:r>
              <a:rPr lang="en-US" altLang="ko-KR" dirty="0" smtClean="0"/>
              <a:t>)</a:t>
            </a:r>
            <a:endParaRPr lang="en-US" altLang="ko-KR" dirty="0">
              <a:latin typeface="+mj-ea"/>
            </a:endParaRPr>
          </a:p>
          <a:p>
            <a:r>
              <a:rPr lang="ko-KR" altLang="en-US" dirty="0" err="1" smtClean="0"/>
              <a:t>보이스</a:t>
            </a:r>
            <a:r>
              <a:rPr lang="ko-KR" altLang="en-US" dirty="0" smtClean="0"/>
              <a:t> </a:t>
            </a:r>
            <a:r>
              <a:rPr lang="ko-KR" altLang="en-US" dirty="0"/>
              <a:t>파일 </a:t>
            </a:r>
            <a:r>
              <a:rPr lang="ko-KR" altLang="en-US" dirty="0" smtClean="0"/>
              <a:t>녹음용량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6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(8kHz </a:t>
            </a:r>
            <a:r>
              <a:rPr lang="ko-KR" altLang="en-US" dirty="0" smtClean="0"/>
              <a:t>샘플링 녹음 시</a:t>
            </a:r>
            <a:r>
              <a:rPr lang="en-US" altLang="ko-KR" dirty="0" smtClean="0"/>
              <a:t>)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통신방식 </a:t>
            </a:r>
            <a:r>
              <a:rPr lang="en-US" altLang="ko-KR" dirty="0"/>
              <a:t>/ </a:t>
            </a:r>
            <a:r>
              <a:rPr lang="ko-KR" altLang="en-US" dirty="0" smtClean="0"/>
              <a:t>속도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RS-232 / 9,600bps</a:t>
            </a:r>
            <a:endParaRPr lang="ko-KR" altLang="en-US" dirty="0"/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ko-KR" altLang="en-US" dirty="0"/>
              <a:t>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DC </a:t>
            </a:r>
            <a:r>
              <a:rPr lang="en-US" altLang="ko-KR" dirty="0" smtClean="0"/>
              <a:t>24V / 500mA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482 x 44 x 350mm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: </a:t>
            </a:r>
            <a:r>
              <a:rPr lang="en-US" altLang="ko-KR" dirty="0" smtClean="0"/>
              <a:t>3.4kg</a:t>
            </a:r>
            <a:endParaRPr lang="en-US" altLang="ko-KR" dirty="0">
              <a:latin typeface="+mj-ea"/>
            </a:endParaRPr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KCV105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CHIME &amp; VOICE FILE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94.KCV105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10" b="43900"/>
          <a:stretch/>
        </p:blipFill>
        <p:spPr bwMode="auto">
          <a:xfrm>
            <a:off x="490490" y="1796430"/>
            <a:ext cx="2644922" cy="42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32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443</cp:revision>
  <cp:lastPrinted>2024-01-31T10:03:33Z</cp:lastPrinted>
  <dcterms:created xsi:type="dcterms:W3CDTF">2022-10-26T04:41:33Z</dcterms:created>
  <dcterms:modified xsi:type="dcterms:W3CDTF">2024-05-20T00:57:39Z</dcterms:modified>
</cp:coreProperties>
</file>