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642" y="90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자동 </a:t>
            </a:r>
            <a:r>
              <a:rPr lang="ko-KR" altLang="en-US" dirty="0"/>
              <a:t>메모리 기능으로 이전 동작 상태 기억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전자식 디지털 튜너를 사용 깨끗한 음질 방송이 가능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수동 및 자동 선국 가능</a:t>
            </a:r>
          </a:p>
          <a:p>
            <a:pPr marL="0" indent="0">
              <a:buNone/>
            </a:pPr>
            <a:r>
              <a:rPr lang="en-US" altLang="ko-KR" dirty="0"/>
              <a:t>- 30</a:t>
            </a:r>
            <a:r>
              <a:rPr lang="ko-KR" altLang="en-US" dirty="0"/>
              <a:t>개 메모리 설정 가능 </a:t>
            </a:r>
            <a:r>
              <a:rPr lang="en-US" altLang="ko-KR" dirty="0"/>
              <a:t>(AM : 12</a:t>
            </a:r>
            <a:r>
              <a:rPr lang="ko-KR" altLang="en-US" dirty="0"/>
              <a:t>개</a:t>
            </a:r>
            <a:r>
              <a:rPr lang="en-US" altLang="ko-KR" dirty="0"/>
              <a:t>, FM : 18</a:t>
            </a:r>
            <a:r>
              <a:rPr lang="ko-KR" altLang="en-US" dirty="0"/>
              <a:t>개</a:t>
            </a:r>
            <a:r>
              <a:rPr lang="en-US" altLang="ko-KR" dirty="0"/>
              <a:t>)</a:t>
            </a: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dirty="0" smtClean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디지털 튜너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수신 </a:t>
            </a:r>
            <a:r>
              <a:rPr lang="ko-KR" altLang="en-US" dirty="0">
                <a:latin typeface="+mj-ea"/>
              </a:rPr>
              <a:t>주파수 			</a:t>
            </a:r>
            <a:r>
              <a:rPr lang="en-US" altLang="ko-KR" dirty="0">
                <a:latin typeface="+mj-ea"/>
              </a:rPr>
              <a:t>: </a:t>
            </a:r>
            <a:r>
              <a:rPr lang="da-DK" altLang="ko-KR" dirty="0"/>
              <a:t>FM (22.5% MOD) 87.5 - </a:t>
            </a:r>
            <a:r>
              <a:rPr lang="da-DK" altLang="ko-KR" dirty="0" smtClean="0"/>
              <a:t>108MHz</a:t>
            </a:r>
          </a:p>
          <a:p>
            <a:pPr marL="0" indent="0" fontAlgn="base">
              <a:buNone/>
            </a:pPr>
            <a:r>
              <a:rPr lang="ko-KR" altLang="en-US" dirty="0" smtClean="0">
                <a:latin typeface="+mj-ea"/>
              </a:rPr>
              <a:t>     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/>
              <a:t>AM(30% MOD) 522 - 1,620kHz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/>
              <a:t>신호 대 </a:t>
            </a:r>
            <a:r>
              <a:rPr lang="ko-KR" altLang="en-US" dirty="0" err="1" smtClean="0"/>
              <a:t>잡음비</a:t>
            </a:r>
            <a:r>
              <a:rPr lang="ko-KR" altLang="en-US" dirty="0" smtClean="0"/>
              <a:t>  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/>
              <a:t>FM : 50dB </a:t>
            </a:r>
            <a:r>
              <a:rPr lang="ko-KR" altLang="en-US" dirty="0"/>
              <a:t>이상</a:t>
            </a:r>
            <a:r>
              <a:rPr lang="en-US" altLang="ko-KR" dirty="0"/>
              <a:t>, AM : 40dB </a:t>
            </a:r>
            <a:r>
              <a:rPr lang="ko-KR" altLang="en-US" dirty="0"/>
              <a:t>이상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/>
              <a:t>사용 전원</a:t>
            </a:r>
            <a:r>
              <a:rPr lang="ko-KR" altLang="en-US" dirty="0" smtClean="0">
                <a:latin typeface="+mj-ea"/>
              </a:rPr>
              <a:t>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/>
              <a:t>DC 24V / 300mA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482</a:t>
            </a:r>
            <a:r>
              <a:rPr lang="en-US" altLang="ko-KR" dirty="0" smtClean="0">
                <a:latin typeface="+mj-ea"/>
              </a:rPr>
              <a:t>x44x350mm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3</a:t>
            </a:r>
            <a:r>
              <a:rPr lang="en-US" altLang="ko-KR" dirty="0" smtClean="0"/>
              <a:t>kg </a:t>
            </a:r>
            <a:endParaRPr lang="en-US" altLang="ko-KR" dirty="0"/>
          </a:p>
          <a:p>
            <a:pPr fontAlgn="base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DIGITAL TUNNER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KDT130</a:t>
            </a:r>
            <a:endParaRPr lang="ko-KR" altLang="en-US" dirty="0"/>
          </a:p>
        </p:txBody>
      </p:sp>
      <p:pic>
        <p:nvPicPr>
          <p:cNvPr id="1026" name="Picture 2" descr="\\kevic-server\mas_contract\01.KEVIC\2024.02.01) MAS 신규등록\1. 식별번호\NEW-조달등록사진작업(24.02.08)\1차\18.KDT130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72" b="42878"/>
          <a:stretch/>
        </p:blipFill>
        <p:spPr bwMode="auto">
          <a:xfrm>
            <a:off x="476672" y="1823742"/>
            <a:ext cx="2664296" cy="37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44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130</cp:revision>
  <cp:lastPrinted>2024-01-31T10:03:33Z</cp:lastPrinted>
  <dcterms:created xsi:type="dcterms:W3CDTF">2022-10-26T04:41:33Z</dcterms:created>
  <dcterms:modified xsi:type="dcterms:W3CDTF">2024-03-07T04:44:23Z</dcterms:modified>
</cp:coreProperties>
</file>