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3546" y="-4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스피커 </a:t>
            </a:r>
            <a:r>
              <a:rPr lang="ko-KR" altLang="en-US" dirty="0" err="1"/>
              <a:t>셀렉터</a:t>
            </a:r>
            <a:r>
              <a:rPr lang="en-US" altLang="ko-KR" dirty="0"/>
              <a:t>, </a:t>
            </a:r>
            <a:r>
              <a:rPr lang="ko-KR" altLang="en-US" dirty="0"/>
              <a:t>릴레이 그룹</a:t>
            </a:r>
            <a:r>
              <a:rPr lang="en-US" altLang="ko-KR" dirty="0"/>
              <a:t>, </a:t>
            </a:r>
            <a:r>
              <a:rPr lang="ko-KR" altLang="en-US" dirty="0"/>
              <a:t>비상 스위치</a:t>
            </a:r>
            <a:r>
              <a:rPr lang="en-US" altLang="ko-KR" dirty="0"/>
              <a:t>, </a:t>
            </a:r>
            <a:r>
              <a:rPr lang="ko-KR" altLang="en-US" dirty="0"/>
              <a:t>라인 </a:t>
            </a:r>
            <a:r>
              <a:rPr lang="ko-KR" altLang="en-US" dirty="0" err="1"/>
              <a:t>체커</a:t>
            </a:r>
            <a:r>
              <a:rPr lang="ko-KR" altLang="en-US" dirty="0"/>
              <a:t> </a:t>
            </a:r>
            <a:r>
              <a:rPr lang="ko-KR" altLang="en-US" dirty="0" smtClean="0"/>
              <a:t>통합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일반</a:t>
            </a:r>
            <a:r>
              <a:rPr lang="en-US" altLang="ko-KR" dirty="0"/>
              <a:t>, </a:t>
            </a:r>
            <a:r>
              <a:rPr lang="ko-KR" altLang="en-US" dirty="0"/>
              <a:t>비상시 구분이 가능한 </a:t>
            </a:r>
            <a:r>
              <a:rPr lang="en-US" altLang="ko-KR" dirty="0"/>
              <a:t>2</a:t>
            </a:r>
            <a:r>
              <a:rPr lang="ko-KR" altLang="en-US" dirty="0"/>
              <a:t>색 </a:t>
            </a:r>
            <a:r>
              <a:rPr lang="en-US" altLang="ko-KR" dirty="0"/>
              <a:t>LED</a:t>
            </a:r>
            <a:r>
              <a:rPr lang="ko-KR" altLang="en-US" dirty="0"/>
              <a:t>를 </a:t>
            </a:r>
            <a:r>
              <a:rPr lang="ko-KR" altLang="en-US" dirty="0" smtClean="0"/>
              <a:t>적용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전면의 </a:t>
            </a:r>
            <a:r>
              <a:rPr lang="ko-KR" altLang="en-US" dirty="0"/>
              <a:t>레벨 </a:t>
            </a:r>
            <a:r>
              <a:rPr lang="en-US" altLang="ko-KR" dirty="0"/>
              <a:t>LED</a:t>
            </a:r>
            <a:r>
              <a:rPr lang="ko-KR" altLang="en-US" dirty="0"/>
              <a:t>를 장착하여 신호 유무 </a:t>
            </a:r>
            <a:r>
              <a:rPr lang="ko-KR" altLang="en-US" dirty="0" smtClean="0"/>
              <a:t>확인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통신 </a:t>
            </a:r>
            <a:r>
              <a:rPr lang="en-US" altLang="ko-KR" dirty="0"/>
              <a:t>RS-422, EM </a:t>
            </a:r>
            <a:r>
              <a:rPr lang="ko-KR" altLang="en-US" dirty="0"/>
              <a:t>신호 출력</a:t>
            </a:r>
            <a:r>
              <a:rPr lang="en-US" altLang="ko-KR" dirty="0"/>
              <a:t>, </a:t>
            </a:r>
            <a:r>
              <a:rPr lang="ko-KR" altLang="en-US" dirty="0"/>
              <a:t>매트릭스 기능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/>
              <a:t>입력</a:t>
            </a:r>
            <a:r>
              <a:rPr lang="en-US" altLang="ko-KR" dirty="0"/>
              <a:t>/</a:t>
            </a:r>
            <a:r>
              <a:rPr lang="ko-KR" altLang="en-US" dirty="0"/>
              <a:t>출력 </a:t>
            </a:r>
            <a:r>
              <a:rPr lang="ko-KR" altLang="en-US" dirty="0" err="1" smtClean="0"/>
              <a:t>회로수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EM 16</a:t>
            </a:r>
            <a:r>
              <a:rPr lang="ko-KR" altLang="en-US" dirty="0"/>
              <a:t>회로 </a:t>
            </a:r>
            <a:r>
              <a:rPr lang="en-US" altLang="ko-KR" dirty="0"/>
              <a:t>/ </a:t>
            </a:r>
            <a:r>
              <a:rPr lang="ko-KR" altLang="en-US" dirty="0"/>
              <a:t>일반 </a:t>
            </a:r>
            <a:r>
              <a:rPr lang="en-US" altLang="ko-KR" dirty="0"/>
              <a:t>16</a:t>
            </a:r>
            <a:r>
              <a:rPr lang="ko-KR" altLang="en-US" dirty="0" smtClean="0"/>
              <a:t>회로</a:t>
            </a:r>
            <a:endParaRPr lang="en-US" altLang="ko-KR" dirty="0" smtClean="0"/>
          </a:p>
          <a:p>
            <a:r>
              <a:rPr lang="ko-KR" altLang="en-US" dirty="0"/>
              <a:t>사용 </a:t>
            </a:r>
            <a:r>
              <a:rPr lang="ko-KR" altLang="en-US" dirty="0" smtClean="0"/>
              <a:t>전원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DC 24V / 1.5A</a:t>
            </a:r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D)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482 x 44 x 350mm</a:t>
            </a:r>
          </a:p>
          <a:p>
            <a:r>
              <a:rPr lang="ko-KR" altLang="en-US" dirty="0"/>
              <a:t>무게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</a:t>
            </a:r>
            <a:r>
              <a:rPr lang="en-US" altLang="ko-KR">
                <a:latin typeface="+mj-ea"/>
              </a:rPr>
              <a:t>: </a:t>
            </a:r>
            <a:r>
              <a:rPr lang="en-US" altLang="ko-KR" smtClean="0"/>
              <a:t>2.5kg</a:t>
            </a:r>
            <a:endParaRPr lang="en-US" altLang="ko-KR" dirty="0" smtClean="0"/>
          </a:p>
          <a:p>
            <a:endParaRPr lang="ko-KR" altLang="en-US" dirty="0"/>
          </a:p>
          <a:p>
            <a:endParaRPr lang="ko-KR" altLang="en-US" dirty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KEC116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/>
              <a:t>EMERGENCY COMBO</a:t>
            </a: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101.KEC116(모델명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76" b="41543"/>
          <a:stretch/>
        </p:blipFill>
        <p:spPr bwMode="auto">
          <a:xfrm>
            <a:off x="369888" y="1765300"/>
            <a:ext cx="2843088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47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470</cp:revision>
  <cp:lastPrinted>2024-01-31T10:03:33Z</cp:lastPrinted>
  <dcterms:created xsi:type="dcterms:W3CDTF">2022-10-26T04:41:33Z</dcterms:created>
  <dcterms:modified xsi:type="dcterms:W3CDTF">2024-05-20T01:05:01Z</dcterms:modified>
</cp:coreProperties>
</file>