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50" d="100"/>
          <a:sy n="150" d="100"/>
        </p:scale>
        <p:origin x="1956" y="-24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화재발생 데이터 </a:t>
            </a:r>
            <a:r>
              <a:rPr lang="ko-KR" altLang="en-US" dirty="0" err="1"/>
              <a:t>수신시</a:t>
            </a:r>
            <a:r>
              <a:rPr lang="ko-KR" altLang="en-US" dirty="0"/>
              <a:t> 자동으로 비상방송을 송출</a:t>
            </a:r>
          </a:p>
          <a:p>
            <a:pPr marL="0" indent="0">
              <a:buNone/>
            </a:pPr>
            <a:r>
              <a:rPr lang="en-US" altLang="ko-KR" dirty="0"/>
              <a:t>- EM, TIMER, RE1, RM2, BGM</a:t>
            </a:r>
            <a:r>
              <a:rPr lang="ko-KR" altLang="en-US" dirty="0"/>
              <a:t>순으로 방송채널 제어 가능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화재 발생시 비상 멘트가 방송되도록 프로그램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모니터 스피커 및 전면의 </a:t>
            </a:r>
            <a:r>
              <a:rPr lang="en-US" altLang="ko-KR" dirty="0"/>
              <a:t>FIRE </a:t>
            </a:r>
            <a:r>
              <a:rPr lang="ko-KR" altLang="en-US" dirty="0"/>
              <a:t>창으로 비상시 사이렌이 출력되어 확인 용이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 SD</a:t>
            </a:r>
            <a:r>
              <a:rPr lang="ko-KR" altLang="en-US" dirty="0"/>
              <a:t>카드 내장으로 각종 </a:t>
            </a:r>
            <a:r>
              <a:rPr lang="ko-KR" altLang="en-US" dirty="0" err="1"/>
              <a:t>비상멘트</a:t>
            </a:r>
            <a:r>
              <a:rPr lang="ko-KR" altLang="en-US" dirty="0"/>
              <a:t> 및 각종 음원 소스가 내장되어  </a:t>
            </a:r>
            <a:r>
              <a:rPr lang="en-US" altLang="ko-KR" dirty="0"/>
              <a:t>EVENT PLAYER</a:t>
            </a:r>
            <a:r>
              <a:rPr lang="ko-KR" altLang="en-US" dirty="0"/>
              <a:t>로 사용 가능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168352"/>
          </a:xfrm>
        </p:spPr>
        <p:txBody>
          <a:bodyPr/>
          <a:lstStyle/>
          <a:p>
            <a:pPr fontAlgn="base"/>
            <a:r>
              <a:rPr lang="ko-KR" altLang="en-US" dirty="0">
                <a:latin typeface="+mj-ea"/>
              </a:rPr>
              <a:t>입력</a:t>
            </a:r>
            <a:r>
              <a:rPr lang="en-US" altLang="ko-KR" dirty="0">
                <a:latin typeface="+mj-ea"/>
              </a:rPr>
              <a:t>/</a:t>
            </a:r>
            <a:r>
              <a:rPr lang="ko-KR" altLang="en-US" dirty="0">
                <a:latin typeface="+mj-ea"/>
              </a:rPr>
              <a:t>출력 채널 </a:t>
            </a:r>
            <a:r>
              <a:rPr lang="en-US" altLang="ko-KR" dirty="0">
                <a:latin typeface="+mj-ea"/>
              </a:rPr>
              <a:t>		: 5CH / 1CH</a:t>
            </a:r>
          </a:p>
          <a:p>
            <a:pPr fontAlgn="base"/>
            <a:r>
              <a:rPr lang="ko-KR" altLang="en-US" dirty="0">
                <a:latin typeface="+mj-ea"/>
              </a:rPr>
              <a:t>접점출력                                             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5 CH(EM, TIMER, RM1, RM2, BGM)</a:t>
            </a:r>
            <a:r>
              <a:rPr lang="en-US" altLang="ko-KR" dirty="0">
                <a:latin typeface="+mj-ea"/>
              </a:rPr>
              <a:t> </a:t>
            </a:r>
          </a:p>
          <a:p>
            <a:pPr fontAlgn="base"/>
            <a:r>
              <a:rPr lang="ko-KR" altLang="en-US" dirty="0">
                <a:latin typeface="+mj-ea"/>
              </a:rPr>
              <a:t>접점입력</a:t>
            </a:r>
            <a:r>
              <a:rPr lang="en-US" altLang="ko-KR" dirty="0">
                <a:latin typeface="+mj-ea"/>
              </a:rPr>
              <a:t>			: </a:t>
            </a:r>
            <a:r>
              <a:rPr lang="da-DK" altLang="ko-KR" dirty="0"/>
              <a:t>4 CH(EM, TIMER, RM1, RM2)</a:t>
            </a:r>
          </a:p>
          <a:p>
            <a:pPr fontAlgn="base"/>
            <a:r>
              <a:rPr lang="ko-KR" altLang="en-US" dirty="0"/>
              <a:t>비상 사이렌 주파수</a:t>
            </a:r>
            <a:r>
              <a:rPr lang="en-US" altLang="ko-KR" dirty="0"/>
              <a:t>		: 800Hz (</a:t>
            </a:r>
            <a:r>
              <a:rPr lang="ko-KR" altLang="en-US" dirty="0"/>
              <a:t>파상</a:t>
            </a:r>
            <a:r>
              <a:rPr lang="en-US" altLang="ko-KR" dirty="0"/>
              <a:t>)</a:t>
            </a:r>
            <a:endParaRPr lang="da-DK" altLang="ko-KR" dirty="0"/>
          </a:p>
          <a:p>
            <a:pPr fontAlgn="base"/>
            <a:r>
              <a:rPr lang="en-US" altLang="ko-KR" dirty="0">
                <a:latin typeface="+mj-ea"/>
              </a:rPr>
              <a:t>SD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CARD</a:t>
            </a:r>
            <a:r>
              <a:rPr lang="ko-KR" altLang="en-US" dirty="0">
                <a:latin typeface="+mj-ea"/>
              </a:rPr>
              <a:t>용량</a:t>
            </a:r>
            <a:r>
              <a:rPr lang="en-US" altLang="ko-KR" dirty="0">
                <a:latin typeface="+mj-ea"/>
              </a:rPr>
              <a:t>		: 4GB</a:t>
            </a:r>
            <a:r>
              <a:rPr lang="ko-KR" altLang="en-US" dirty="0">
                <a:latin typeface="+mj-ea"/>
              </a:rPr>
              <a:t>내장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/>
              <a:t>통신 방식 </a:t>
            </a:r>
            <a:r>
              <a:rPr lang="en-US" altLang="ko-KR" dirty="0"/>
              <a:t>/ </a:t>
            </a:r>
            <a:r>
              <a:rPr lang="ko-KR" altLang="en-US" dirty="0"/>
              <a:t>속도 </a:t>
            </a:r>
            <a:r>
              <a:rPr lang="en-US" altLang="ko-KR" dirty="0">
                <a:latin typeface="+mj-ea"/>
              </a:rPr>
              <a:t>		: RS-232 / 9,600bps</a:t>
            </a:r>
          </a:p>
          <a:p>
            <a:pPr fontAlgn="base"/>
            <a:r>
              <a:rPr lang="ko-KR" altLang="en-US" dirty="0"/>
              <a:t>사용 전원 </a:t>
            </a:r>
            <a:r>
              <a:rPr lang="en-US" altLang="ko-KR" dirty="0">
                <a:latin typeface="+mj-ea"/>
              </a:rPr>
              <a:t>			: DC 24V / 300mA</a:t>
            </a:r>
          </a:p>
          <a:p>
            <a:pPr fontAlgn="base"/>
            <a:r>
              <a:rPr lang="ko-KR" altLang="en-US" dirty="0">
                <a:latin typeface="+mj-ea"/>
              </a:rPr>
              <a:t>외형 규격</a:t>
            </a:r>
            <a:r>
              <a:rPr lang="en-US" altLang="ko-KR" dirty="0">
                <a:latin typeface="+mj-ea"/>
              </a:rPr>
              <a:t>(W x H) 		: 482 x 88 x 350mm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4.5kg</a:t>
            </a:r>
          </a:p>
          <a:p>
            <a:pPr fontAlgn="base"/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EMERGENCY PANEL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KEP251</a:t>
            </a:r>
          </a:p>
        </p:txBody>
      </p:sp>
      <p:pic>
        <p:nvPicPr>
          <p:cNvPr id="7" name="그림 6" descr="전자제품, 전자 기기이(가) 표시된 사진&#10;&#10;자동 생성된 설명">
            <a:extLst>
              <a:ext uri="{FF2B5EF4-FFF2-40B4-BE49-F238E27FC236}">
                <a16:creationId xmlns:a16="http://schemas.microsoft.com/office/drawing/2014/main" id="{EAF1D6C1-764D-C94B-FEF4-91AD798EEE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46" b="35317"/>
          <a:stretch/>
        </p:blipFill>
        <p:spPr>
          <a:xfrm>
            <a:off x="692696" y="1494025"/>
            <a:ext cx="2235198" cy="7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160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HY헤드라인M</vt:lpstr>
      <vt:lpstr>맑은 고딕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억모 안</cp:lastModifiedBy>
  <cp:revision>326</cp:revision>
  <cp:lastPrinted>2024-01-31T10:03:33Z</cp:lastPrinted>
  <dcterms:created xsi:type="dcterms:W3CDTF">2022-10-26T04:41:33Z</dcterms:created>
  <dcterms:modified xsi:type="dcterms:W3CDTF">2024-02-23T01:44:37Z</dcterms:modified>
</cp:coreProperties>
</file>