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2 x 15" </a:t>
            </a:r>
            <a:r>
              <a:rPr lang="en-US" altLang="ko-KR" dirty="0"/>
              <a:t>LF</a:t>
            </a:r>
            <a:r>
              <a:rPr lang="ko-KR" altLang="en-US" dirty="0"/>
              <a:t>로 이루어진 </a:t>
            </a:r>
            <a:r>
              <a:rPr lang="en-US" altLang="ko-KR" dirty="0"/>
              <a:t>2WAY </a:t>
            </a:r>
            <a:r>
              <a:rPr lang="ko-KR" altLang="en-US" dirty="0" smtClean="0"/>
              <a:t>스피커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고압축</a:t>
            </a:r>
            <a:r>
              <a:rPr lang="ko-KR" altLang="en-US" dirty="0" smtClean="0"/>
              <a:t> </a:t>
            </a:r>
            <a:r>
              <a:rPr lang="en-US" altLang="ko-KR" dirty="0"/>
              <a:t>Plywood </a:t>
            </a:r>
            <a:r>
              <a:rPr lang="ko-KR" altLang="en-US" dirty="0"/>
              <a:t>사용으로 강력한 </a:t>
            </a:r>
            <a:r>
              <a:rPr lang="ko-KR" altLang="en-US" dirty="0" smtClean="0"/>
              <a:t>내구성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고정형 </a:t>
            </a:r>
            <a:r>
              <a:rPr lang="ko-KR" altLang="en-US" dirty="0"/>
              <a:t>설치를 위한 </a:t>
            </a:r>
            <a:r>
              <a:rPr lang="en-US" altLang="ko-KR" dirty="0"/>
              <a:t>I </a:t>
            </a:r>
            <a:r>
              <a:rPr lang="ko-KR" altLang="en-US" dirty="0"/>
              <a:t>볼트 </a:t>
            </a:r>
            <a:r>
              <a:rPr lang="ko-KR" altLang="en-US" dirty="0" smtClean="0"/>
              <a:t>포인트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스피커 </a:t>
            </a:r>
            <a:r>
              <a:rPr lang="ko-KR" altLang="en-US" dirty="0"/>
              <a:t>스탠드 사용을 위한 폴 </a:t>
            </a:r>
            <a:r>
              <a:rPr lang="ko-KR" altLang="en-US" dirty="0" err="1"/>
              <a:t>마운트</a:t>
            </a:r>
            <a:r>
              <a:rPr lang="ko-KR" altLang="en-US" dirty="0"/>
              <a:t> 포인트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650W</a:t>
            </a:r>
          </a:p>
          <a:p>
            <a:pPr fontAlgn="base"/>
            <a:r>
              <a:rPr lang="ko-KR" altLang="en-US" dirty="0"/>
              <a:t>주파수 </a:t>
            </a:r>
            <a:r>
              <a:rPr lang="ko-KR" altLang="en-US" dirty="0" smtClean="0"/>
              <a:t>특성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/>
              <a:t>3</a:t>
            </a:r>
            <a:r>
              <a:rPr lang="en-US" altLang="ko-KR" dirty="0" smtClean="0"/>
              <a:t>0Hz-20kHz 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 smtClean="0"/>
              <a:t>음압</a:t>
            </a:r>
            <a:r>
              <a:rPr lang="ko-KR" altLang="en-US" dirty="0" smtClean="0"/>
              <a:t> 레벨 </a:t>
            </a:r>
            <a:r>
              <a:rPr lang="en-US" altLang="ko-KR" dirty="0"/>
              <a:t>: </a:t>
            </a:r>
            <a:r>
              <a:rPr lang="en-US" altLang="ko-KR" dirty="0" smtClean="0"/>
              <a:t>132dB</a:t>
            </a:r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: </a:t>
            </a:r>
            <a:r>
              <a:rPr lang="en-US" altLang="ko-KR" dirty="0" smtClean="0"/>
              <a:t>97dB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l-GR" altLang="ko-KR" dirty="0" smtClean="0"/>
              <a:t>8Ω</a:t>
            </a:r>
            <a:endParaRPr lang="en-US" altLang="ko-KR" dirty="0" smtClean="0"/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x D) : </a:t>
            </a:r>
            <a:r>
              <a:rPr lang="en-US" altLang="ko-KR" dirty="0" smtClean="0"/>
              <a:t>490 </a:t>
            </a:r>
            <a:r>
              <a:rPr lang="en-US" altLang="ko-KR" dirty="0"/>
              <a:t>x </a:t>
            </a:r>
            <a:r>
              <a:rPr lang="en-US" altLang="ko-KR" dirty="0" smtClean="0"/>
              <a:t>1190 </a:t>
            </a:r>
            <a:r>
              <a:rPr lang="en-US" altLang="ko-KR" dirty="0"/>
              <a:t>x </a:t>
            </a:r>
            <a:r>
              <a:rPr lang="en-US" altLang="ko-KR" dirty="0" smtClean="0"/>
              <a:t>540mm 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56kg 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2Way Full Range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KFS-153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064568"/>
            <a:ext cx="1008112" cy="204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69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172</cp:revision>
  <cp:lastPrinted>2022-10-26T06:22:19Z</cp:lastPrinted>
  <dcterms:created xsi:type="dcterms:W3CDTF">2022-10-26T04:41:33Z</dcterms:created>
  <dcterms:modified xsi:type="dcterms:W3CDTF">2023-06-28T04:21:46Z</dcterms:modified>
</cp:coreProperties>
</file>