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66" d="100"/>
          <a:sy n="66" d="100"/>
        </p:scale>
        <p:origin x="-1032" y="-1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HDMI </a:t>
            </a:r>
            <a:r>
              <a:rPr lang="ko-KR" altLang="en-US" dirty="0" err="1" smtClean="0"/>
              <a:t>익스텐션</a:t>
            </a:r>
            <a:r>
              <a:rPr lang="ko-KR" altLang="en-US" dirty="0" smtClean="0"/>
              <a:t> 코드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 smtClean="0"/>
              <a:t>용도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HDMI </a:t>
            </a:r>
            <a:r>
              <a:rPr lang="ko-KR" altLang="en-US" dirty="0" smtClean="0"/>
              <a:t>연결 케이블</a:t>
            </a:r>
            <a:endParaRPr lang="en-US" altLang="ko-KR" dirty="0" smtClean="0"/>
          </a:p>
          <a:p>
            <a:r>
              <a:rPr lang="ko-KR" altLang="en-US" dirty="0"/>
              <a:t>커넥터</a:t>
            </a:r>
            <a:r>
              <a:rPr lang="en-US" altLang="ko-KR" dirty="0"/>
              <a:t>	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HDMI</a:t>
            </a:r>
            <a:endParaRPr lang="ko-KR" altLang="en-US" dirty="0"/>
          </a:p>
          <a:p>
            <a:r>
              <a:rPr lang="ko-KR" altLang="en-US" dirty="0" smtClean="0"/>
              <a:t>크기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길이</a:t>
            </a:r>
            <a:r>
              <a:rPr lang="en-US" altLang="ko-KR" dirty="0" smtClean="0"/>
              <a:t>)	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10M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KHC010M</a:t>
            </a:r>
            <a:endParaRPr lang="en-US" altLang="ko-KR" dirty="0"/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HDMI EXTENSION CORD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1797" y="1280590"/>
            <a:ext cx="1987123" cy="198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3119</TotalTime>
  <Words>8</Words>
  <Application>Microsoft Office PowerPoint</Application>
  <PresentationFormat>A4 용지(210x297mm)</PresentationFormat>
  <Paragraphs>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LMS</cp:lastModifiedBy>
  <cp:revision>641</cp:revision>
  <cp:lastPrinted>2024-01-31T10:03:33Z</cp:lastPrinted>
  <dcterms:created xsi:type="dcterms:W3CDTF">2022-10-26T04:41:33Z</dcterms:created>
  <dcterms:modified xsi:type="dcterms:W3CDTF">2024-02-02T08:57:15Z</dcterms:modified>
</cp:coreProperties>
</file>