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103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HDMI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 </a:t>
            </a:r>
            <a:r>
              <a:rPr lang="ko-KR" altLang="en-US" dirty="0" smtClean="0"/>
              <a:t>연결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</a:t>
            </a:r>
            <a:endParaRPr lang="ko-KR" altLang="en-US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20M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KHC020M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HDMI EXTENSION CORD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797" y="1280590"/>
            <a:ext cx="1987123" cy="198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8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641</cp:revision>
  <cp:lastPrinted>2024-01-31T10:03:33Z</cp:lastPrinted>
  <dcterms:created xsi:type="dcterms:W3CDTF">2022-10-26T04:41:33Z</dcterms:created>
  <dcterms:modified xsi:type="dcterms:W3CDTF">2024-02-02T08:58:38Z</dcterms:modified>
</cp:coreProperties>
</file>