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268" y="15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HDMI 1:4</a:t>
            </a:r>
            <a:r>
              <a:rPr lang="ko-KR" altLang="en-US" dirty="0" smtClean="0"/>
              <a:t>분배기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it-IT" altLang="ko-KR" dirty="0" smtClean="0"/>
              <a:t>DVI/HDMI </a:t>
            </a:r>
            <a:r>
              <a:rPr lang="it-IT" altLang="ko-KR" dirty="0"/>
              <a:t>1.4 / HDMI 2.0 Cascade Splitter </a:t>
            </a:r>
            <a:endParaRPr lang="it-IT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HDMI </a:t>
            </a:r>
            <a:r>
              <a:rPr lang="en-US" altLang="ko-KR" dirty="0"/>
              <a:t>1.4 / HDMI 2.0 </a:t>
            </a:r>
            <a:r>
              <a:rPr lang="ko-KR" altLang="en-US" dirty="0"/>
              <a:t>입력 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HDCP </a:t>
            </a:r>
            <a:r>
              <a:rPr lang="en-US" altLang="ko-KR" dirty="0"/>
              <a:t>1.4 </a:t>
            </a:r>
            <a:r>
              <a:rPr lang="ko-KR" altLang="en-US" dirty="0"/>
              <a:t>및 </a:t>
            </a:r>
            <a:r>
              <a:rPr lang="en-US" altLang="ko-KR" dirty="0"/>
              <a:t>HDCP 2.3 </a:t>
            </a:r>
            <a:r>
              <a:rPr lang="ko-KR" altLang="en-US" dirty="0"/>
              <a:t>지원 </a:t>
            </a:r>
            <a:r>
              <a:rPr lang="en-US" altLang="ko-KR" dirty="0"/>
              <a:t>(</a:t>
            </a:r>
            <a:r>
              <a:rPr lang="ko-KR" altLang="en-US" dirty="0" err="1"/>
              <a:t>리피터</a:t>
            </a:r>
            <a:r>
              <a:rPr lang="ko-KR" altLang="en-US" dirty="0"/>
              <a:t> 지원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HDR </a:t>
            </a:r>
            <a:r>
              <a:rPr lang="ko-KR" altLang="en-US" dirty="0"/>
              <a:t>지원 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12</a:t>
            </a:r>
            <a:r>
              <a:rPr lang="ko-KR" altLang="en-US" dirty="0"/>
              <a:t>비트 </a:t>
            </a:r>
            <a:r>
              <a:rPr lang="en-US" altLang="ko-KR" dirty="0"/>
              <a:t>Deep Full HD, Full 3D </a:t>
            </a:r>
            <a:r>
              <a:rPr lang="ko-KR" altLang="en-US" dirty="0"/>
              <a:t>및 </a:t>
            </a:r>
            <a:r>
              <a:rPr lang="en-US" altLang="ko-KR" dirty="0"/>
              <a:t>4K / 2K 60Hz </a:t>
            </a:r>
            <a:r>
              <a:rPr lang="ko-KR" altLang="en-US" dirty="0"/>
              <a:t>비디오 지원 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1</a:t>
            </a:r>
            <a:r>
              <a:rPr lang="ko-KR" altLang="en-US" dirty="0"/>
              <a:t>개의 </a:t>
            </a:r>
            <a:r>
              <a:rPr lang="en-US" altLang="ko-KR" dirty="0"/>
              <a:t>HDMI </a:t>
            </a:r>
            <a:r>
              <a:rPr lang="ko-KR" altLang="en-US" dirty="0"/>
              <a:t>입력 포트와 </a:t>
            </a:r>
            <a:r>
              <a:rPr lang="en-US" altLang="ko-KR" dirty="0"/>
              <a:t>4</a:t>
            </a:r>
            <a:r>
              <a:rPr lang="ko-KR" altLang="en-US" dirty="0"/>
              <a:t>개의 </a:t>
            </a:r>
            <a:r>
              <a:rPr lang="en-US" altLang="ko-KR" dirty="0"/>
              <a:t>HDMI </a:t>
            </a:r>
            <a:r>
              <a:rPr lang="ko-KR" altLang="en-US" dirty="0"/>
              <a:t>출력 포트 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en-US" altLang="ko-KR" dirty="0">
              <a:latin typeface="+mn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err="1" smtClean="0"/>
              <a:t>입출력수</a:t>
            </a:r>
            <a:r>
              <a:rPr lang="en-US" altLang="ko-KR" dirty="0"/>
              <a:t>			: 1in/4out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소비 </a:t>
            </a:r>
            <a:r>
              <a:rPr lang="ko-KR" altLang="en-US" dirty="0" smtClean="0"/>
              <a:t>전력</a:t>
            </a:r>
            <a:r>
              <a:rPr lang="en-US" altLang="ko-KR" dirty="0"/>
              <a:t>			: </a:t>
            </a:r>
            <a:r>
              <a:rPr lang="en-US" altLang="ko-KR" dirty="0" smtClean="0"/>
              <a:t>10W</a:t>
            </a:r>
            <a:endParaRPr lang="en-US" altLang="ko-KR" dirty="0"/>
          </a:p>
          <a:p>
            <a:pPr fontAlgn="base"/>
            <a:r>
              <a:rPr lang="ko-KR" altLang="en-US" dirty="0" smtClean="0"/>
              <a:t>주파수 범위</a:t>
            </a:r>
            <a:r>
              <a:rPr lang="en-US" altLang="ko-KR" dirty="0"/>
              <a:t>			: </a:t>
            </a:r>
            <a:r>
              <a:rPr lang="en-US" altLang="ko-KR" dirty="0" smtClean="0"/>
              <a:t>25MHz~600MHz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 smtClean="0"/>
              <a:t>입력</a:t>
            </a:r>
            <a:r>
              <a:rPr lang="en-US" altLang="ko-KR" dirty="0" smtClean="0"/>
              <a:t> HDMI </a:t>
            </a:r>
            <a:r>
              <a:rPr lang="ko-KR" altLang="en-US" dirty="0" smtClean="0"/>
              <a:t>단자</a:t>
            </a:r>
            <a:r>
              <a:rPr lang="en-US" altLang="ko-KR" dirty="0"/>
              <a:t>		: </a:t>
            </a:r>
            <a:r>
              <a:rPr lang="en-US" altLang="ko-KR" dirty="0" smtClean="0"/>
              <a:t>HDMI TYPE A 1</a:t>
            </a:r>
            <a:r>
              <a:rPr lang="ko-KR" altLang="en-US" dirty="0" smtClean="0"/>
              <a:t>개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 smtClean="0"/>
              <a:t>출력</a:t>
            </a:r>
            <a:r>
              <a:rPr lang="en-US" altLang="ko-KR" dirty="0" smtClean="0"/>
              <a:t> </a:t>
            </a:r>
            <a:r>
              <a:rPr lang="en-US" altLang="ko-KR" dirty="0"/>
              <a:t>HDMI </a:t>
            </a:r>
            <a:r>
              <a:rPr lang="ko-KR" altLang="en-US" dirty="0"/>
              <a:t>단자</a:t>
            </a:r>
            <a:r>
              <a:rPr lang="en-US" altLang="ko-KR" dirty="0"/>
              <a:t>		: HDMI TYPE A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</a:t>
            </a:r>
            <a:endParaRPr lang="en-US" altLang="ko-KR" dirty="0" smtClean="0">
              <a:latin typeface="+mn-ea"/>
            </a:endParaRPr>
          </a:p>
          <a:p>
            <a:pPr fontAlgn="base"/>
            <a:r>
              <a:rPr lang="ko-KR" altLang="en-US" dirty="0" smtClean="0">
                <a:latin typeface="+mn-ea"/>
              </a:rPr>
              <a:t>사용 전원</a:t>
            </a:r>
            <a:r>
              <a:rPr lang="en-US" altLang="ko-KR" dirty="0"/>
              <a:t>			: DC </a:t>
            </a:r>
            <a:r>
              <a:rPr lang="en-US" altLang="ko-KR" dirty="0" smtClean="0"/>
              <a:t>12V </a:t>
            </a:r>
            <a:r>
              <a:rPr lang="en-US" altLang="ko-KR" dirty="0"/>
              <a:t>/ 1.5A 	</a:t>
            </a:r>
          </a:p>
          <a:p>
            <a:pPr fontAlgn="base"/>
            <a:r>
              <a:rPr lang="ko-KR" altLang="en-US" dirty="0" smtClean="0">
                <a:latin typeface="+mn-ea"/>
              </a:rPr>
              <a:t>외형 </a:t>
            </a:r>
            <a:r>
              <a:rPr lang="ko-KR" altLang="en-US" dirty="0">
                <a:latin typeface="+mn-ea"/>
              </a:rPr>
              <a:t>규격</a:t>
            </a:r>
            <a:r>
              <a:rPr lang="pl-PL" altLang="ko-KR" dirty="0">
                <a:latin typeface="+mn-ea"/>
              </a:rPr>
              <a:t>(W x H x D)㎜</a:t>
            </a:r>
            <a:r>
              <a:rPr lang="ko-KR" altLang="en-US" dirty="0">
                <a:latin typeface="+mn-ea"/>
              </a:rPr>
              <a:t>		</a:t>
            </a:r>
            <a:r>
              <a:rPr lang="en-US" altLang="ko-KR" dirty="0">
                <a:latin typeface="+mn-ea"/>
              </a:rPr>
              <a:t>: </a:t>
            </a:r>
            <a:r>
              <a:rPr lang="en-US" altLang="ko-KR" dirty="0" smtClean="0">
                <a:latin typeface="+mn-ea"/>
              </a:rPr>
              <a:t>175 </a:t>
            </a:r>
            <a:r>
              <a:rPr lang="en-US" altLang="ko-KR" dirty="0">
                <a:latin typeface="+mn-ea"/>
              </a:rPr>
              <a:t>x </a:t>
            </a:r>
            <a:r>
              <a:rPr lang="en-US" altLang="ko-KR" dirty="0" smtClean="0">
                <a:latin typeface="+mn-ea"/>
              </a:rPr>
              <a:t>47.5 </a:t>
            </a:r>
            <a:r>
              <a:rPr lang="en-US" altLang="ko-KR" dirty="0">
                <a:latin typeface="+mn-ea"/>
              </a:rPr>
              <a:t>x </a:t>
            </a:r>
            <a:r>
              <a:rPr lang="en-US" altLang="ko-KR" dirty="0" smtClean="0">
                <a:latin typeface="+mn-ea"/>
              </a:rPr>
              <a:t>129mm</a:t>
            </a:r>
            <a:endParaRPr lang="en-US" altLang="ko-KR" dirty="0">
              <a:latin typeface="+mn-ea"/>
            </a:endParaRPr>
          </a:p>
          <a:p>
            <a:pPr fontAlgn="base"/>
            <a:r>
              <a:rPr lang="ko-KR" altLang="en-US" dirty="0">
                <a:latin typeface="+mn-ea"/>
              </a:rPr>
              <a:t>무게</a:t>
            </a:r>
            <a:r>
              <a:rPr lang="en-US" altLang="ko-KR" dirty="0">
                <a:latin typeface="+mn-ea"/>
              </a:rPr>
              <a:t>			: </a:t>
            </a:r>
            <a:r>
              <a:rPr lang="en-US" altLang="ko-KR" dirty="0" smtClean="0">
                <a:latin typeface="+mn-ea"/>
              </a:rPr>
              <a:t>0.6kg</a:t>
            </a:r>
            <a:endParaRPr lang="en-US" altLang="ko-KR" dirty="0">
              <a:latin typeface="+mn-ea"/>
            </a:endParaRPr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HDMI SPLITTER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/>
              <a:t>KHS014</a:t>
            </a:r>
            <a:endParaRPr lang="ko-KR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9" t="36421" r="13044" b="36057"/>
          <a:stretch/>
        </p:blipFill>
        <p:spPr bwMode="auto">
          <a:xfrm>
            <a:off x="974739" y="1712640"/>
            <a:ext cx="1711222" cy="56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57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94</cp:revision>
  <cp:lastPrinted>2022-10-26T06:22:19Z</cp:lastPrinted>
  <dcterms:created xsi:type="dcterms:W3CDTF">2022-10-26T04:41:33Z</dcterms:created>
  <dcterms:modified xsi:type="dcterms:W3CDTF">2024-02-13T04:03:13Z</dcterms:modified>
</cp:coreProperties>
</file>