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1230" y="-1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Dual </a:t>
            </a:r>
            <a:r>
              <a:rPr lang="en-US" altLang="ko-KR" dirty="0"/>
              <a:t>8" 2Way Line Array </a:t>
            </a:r>
            <a:r>
              <a:rPr lang="en-US" altLang="ko-KR" dirty="0" smtClean="0"/>
              <a:t>Speaker</a:t>
            </a:r>
          </a:p>
          <a:p>
            <a:pPr>
              <a:buFontTx/>
              <a:buChar char="-"/>
            </a:pPr>
            <a:r>
              <a:rPr lang="ko-KR" altLang="en-US" dirty="0" smtClean="0"/>
              <a:t>완벽한 </a:t>
            </a:r>
            <a:r>
              <a:rPr lang="ko-KR" altLang="en-US" dirty="0"/>
              <a:t>음의 밸런스 제어 </a:t>
            </a:r>
            <a:r>
              <a:rPr lang="ko-KR" altLang="en-US" dirty="0" smtClean="0"/>
              <a:t>기술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 smtClean="0"/>
              <a:t>균일한 </a:t>
            </a:r>
            <a:r>
              <a:rPr lang="ko-KR" altLang="en-US" dirty="0"/>
              <a:t>위상과 방출 각도 </a:t>
            </a:r>
            <a:r>
              <a:rPr lang="ko-KR" altLang="en-US" dirty="0" smtClean="0"/>
              <a:t>유지</a:t>
            </a:r>
            <a:endParaRPr lang="ko-KR" altLang="en-US" dirty="0"/>
          </a:p>
          <a:p>
            <a:pPr>
              <a:buFontTx/>
              <a:buChar char="-"/>
            </a:pPr>
            <a:r>
              <a:rPr lang="en-US" altLang="ko-KR" dirty="0" smtClean="0"/>
              <a:t>Hybrid </a:t>
            </a:r>
            <a:r>
              <a:rPr lang="en-US" altLang="ko-KR" dirty="0"/>
              <a:t>Horn </a:t>
            </a:r>
            <a:r>
              <a:rPr lang="ko-KR" altLang="en-US" dirty="0"/>
              <a:t>디자인을 이용한 고른 </a:t>
            </a:r>
            <a:r>
              <a:rPr lang="ko-KR" altLang="en-US" dirty="0" err="1"/>
              <a:t>음원</a:t>
            </a:r>
            <a:r>
              <a:rPr lang="ko-KR" altLang="en-US" dirty="0"/>
              <a:t> </a:t>
            </a:r>
            <a:r>
              <a:rPr lang="ko-KR" altLang="en-US" dirty="0" smtClean="0"/>
              <a:t>송출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 smtClean="0"/>
              <a:t>폭넓은 </a:t>
            </a:r>
            <a:r>
              <a:rPr lang="ko-KR" altLang="en-US" dirty="0" err="1"/>
              <a:t>지향각으로</a:t>
            </a:r>
            <a:r>
              <a:rPr lang="ko-KR" altLang="en-US" dirty="0"/>
              <a:t> 다양한 공간 구성이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정격출력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/>
              <a:t>6</a:t>
            </a:r>
            <a:r>
              <a:rPr lang="en-US" altLang="ko-KR" dirty="0" smtClean="0"/>
              <a:t>00W</a:t>
            </a:r>
            <a:endParaRPr lang="en-US" altLang="ko-KR" dirty="0"/>
          </a:p>
          <a:p>
            <a:r>
              <a:rPr lang="ko-KR" altLang="en-US" dirty="0" err="1" smtClean="0"/>
              <a:t>최대음압레벨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128dB</a:t>
            </a:r>
            <a:endParaRPr lang="en-US" altLang="ko-KR" dirty="0"/>
          </a:p>
          <a:p>
            <a:r>
              <a:rPr lang="ko-KR" altLang="en-US" dirty="0" smtClean="0"/>
              <a:t>주파수 특성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>
                <a:latin typeface="+mj-ea"/>
              </a:rPr>
              <a:t>63</a:t>
            </a:r>
            <a:r>
              <a:rPr lang="en-US" altLang="ko-KR" dirty="0" smtClean="0"/>
              <a:t>Hz-19kHz</a:t>
            </a:r>
          </a:p>
          <a:p>
            <a:r>
              <a:rPr lang="ko-KR" altLang="en-US" dirty="0" smtClean="0"/>
              <a:t>드라이버</a:t>
            </a:r>
            <a:r>
              <a:rPr lang="en-US" altLang="ko-KR" dirty="0" smtClean="0"/>
              <a:t> 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	: Dual 8" </a:t>
            </a:r>
            <a:r>
              <a:rPr lang="en-US" altLang="ko-KR" dirty="0" smtClean="0">
                <a:latin typeface="+mj-ea"/>
              </a:rPr>
              <a:t>Driver</a:t>
            </a:r>
          </a:p>
          <a:p>
            <a:r>
              <a:rPr lang="ko-KR" altLang="en-US" dirty="0">
                <a:latin typeface="+mj-ea"/>
              </a:rPr>
              <a:t>지향성 </a:t>
            </a:r>
            <a:r>
              <a:rPr lang="en-US" altLang="ko-KR" dirty="0">
                <a:latin typeface="+mj-ea"/>
              </a:rPr>
              <a:t>			</a:t>
            </a:r>
            <a:r>
              <a:rPr lang="en-US" altLang="ko-KR" dirty="0" smtClean="0">
                <a:latin typeface="+mj-ea"/>
              </a:rPr>
              <a:t>: </a:t>
            </a:r>
            <a:r>
              <a:rPr lang="en-US" altLang="ko-KR" dirty="0"/>
              <a:t>120°x 12°</a:t>
            </a:r>
            <a:endParaRPr lang="en-US" altLang="ko-KR" dirty="0" smtClean="0"/>
          </a:p>
          <a:p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</a:t>
            </a:r>
            <a:r>
              <a:rPr lang="en-US" altLang="ko-KR" dirty="0" smtClean="0">
                <a:latin typeface="+mj-ea"/>
              </a:rPr>
              <a:t>:</a:t>
            </a:r>
            <a:r>
              <a:rPr lang="el-GR" altLang="ko-KR" dirty="0"/>
              <a:t> </a:t>
            </a:r>
            <a:r>
              <a:rPr lang="en-US" altLang="ko-KR" dirty="0" smtClean="0"/>
              <a:t>16</a:t>
            </a:r>
            <a:r>
              <a:rPr lang="el-GR" altLang="ko-KR" dirty="0" smtClean="0"/>
              <a:t>Ω</a:t>
            </a:r>
            <a:endParaRPr lang="en-US" altLang="ko-KR" dirty="0" smtClean="0"/>
          </a:p>
          <a:p>
            <a:r>
              <a:rPr lang="ko-KR" altLang="en-US" dirty="0" err="1" smtClean="0"/>
              <a:t>캐비넷</a:t>
            </a:r>
            <a:r>
              <a:rPr lang="ko-KR" altLang="en-US" dirty="0" smtClean="0"/>
              <a:t> 재질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 smtClean="0"/>
              <a:t>MDF</a:t>
            </a:r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ko-KR" altLang="en-US" dirty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625</a:t>
            </a:r>
            <a:r>
              <a:rPr lang="en-US" altLang="ko-KR" dirty="0" smtClean="0"/>
              <a:t> </a:t>
            </a:r>
            <a:r>
              <a:rPr lang="en-US" altLang="ko-KR" dirty="0"/>
              <a:t>x </a:t>
            </a:r>
            <a:r>
              <a:rPr lang="en-US" altLang="ko-KR" dirty="0" smtClean="0"/>
              <a:t>240 </a:t>
            </a:r>
            <a:r>
              <a:rPr lang="en-US" altLang="ko-KR" dirty="0"/>
              <a:t>x </a:t>
            </a:r>
            <a:r>
              <a:rPr lang="en-US" altLang="ko-KR" dirty="0" smtClean="0"/>
              <a:t>535mm</a:t>
            </a:r>
            <a:endParaRPr lang="en-US" altLang="ko-KR" dirty="0"/>
          </a:p>
          <a:p>
            <a:r>
              <a:rPr lang="ko-KR" altLang="en-US" dirty="0" smtClean="0"/>
              <a:t>무게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24kg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KKL083</a:t>
            </a:r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Line Array Speaker</a:t>
            </a:r>
          </a:p>
        </p:txBody>
      </p:sp>
      <p:pic>
        <p:nvPicPr>
          <p:cNvPr id="7" name="Picture 2" descr="C:\Users\HYE JI\Desktop\시방서요청 (마스신제품)\사진자료\KL-08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66" y="1477583"/>
            <a:ext cx="2319181" cy="1459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35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Kevicsupport</cp:lastModifiedBy>
  <cp:revision>391</cp:revision>
  <cp:lastPrinted>2024-01-31T10:03:33Z</cp:lastPrinted>
  <dcterms:created xsi:type="dcterms:W3CDTF">2022-10-26T04:41:33Z</dcterms:created>
  <dcterms:modified xsi:type="dcterms:W3CDTF">2024-02-13T01:53:10Z</dcterms:modified>
</cp:coreProperties>
</file>