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230" y="-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/>
              <a:t>Dual </a:t>
            </a:r>
            <a:r>
              <a:rPr lang="en-US" altLang="ko-KR" dirty="0" smtClean="0"/>
              <a:t>10" </a:t>
            </a:r>
            <a:r>
              <a:rPr lang="en-US" altLang="ko-KR" dirty="0"/>
              <a:t>2Way Line Array Speaker</a:t>
            </a:r>
          </a:p>
          <a:p>
            <a:pPr>
              <a:buFontTx/>
              <a:buChar char="-"/>
            </a:pPr>
            <a:r>
              <a:rPr lang="ko-KR" altLang="en-US" dirty="0"/>
              <a:t>완벽한 음의 밸런스 제어 기술</a:t>
            </a:r>
          </a:p>
          <a:p>
            <a:pPr>
              <a:buFontTx/>
              <a:buChar char="-"/>
            </a:pPr>
            <a:r>
              <a:rPr lang="ko-KR" altLang="en-US" dirty="0"/>
              <a:t>균일한 위상과 방출 각도 유지</a:t>
            </a:r>
          </a:p>
          <a:p>
            <a:pPr>
              <a:buFontTx/>
              <a:buChar char="-"/>
            </a:pPr>
            <a:r>
              <a:rPr lang="en-US" altLang="ko-KR" dirty="0"/>
              <a:t>Hybrid Horn </a:t>
            </a:r>
            <a:r>
              <a:rPr lang="ko-KR" altLang="en-US" dirty="0"/>
              <a:t>디자인을 이용한 고른 </a:t>
            </a:r>
            <a:r>
              <a:rPr lang="ko-KR" altLang="en-US" dirty="0" err="1"/>
              <a:t>음원</a:t>
            </a:r>
            <a:r>
              <a:rPr lang="ko-KR" altLang="en-US" dirty="0"/>
              <a:t> 송출</a:t>
            </a:r>
          </a:p>
          <a:p>
            <a:pPr>
              <a:buFontTx/>
              <a:buChar char="-"/>
            </a:pPr>
            <a:r>
              <a:rPr lang="ko-KR" altLang="en-US" dirty="0"/>
              <a:t>폭넓은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공간 구성이 가능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600W</a:t>
            </a:r>
            <a:endParaRPr lang="en-US" altLang="ko-KR" dirty="0"/>
          </a:p>
          <a:p>
            <a:r>
              <a:rPr lang="ko-KR" altLang="en-US" dirty="0" err="1"/>
              <a:t>최대음압레벨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/>
              <a:t>128dB</a:t>
            </a:r>
          </a:p>
          <a:p>
            <a:r>
              <a:rPr lang="ko-KR" altLang="en-US" dirty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63</a:t>
            </a:r>
            <a:r>
              <a:rPr lang="en-US" altLang="ko-KR" dirty="0"/>
              <a:t>Hz-19kHz</a:t>
            </a:r>
          </a:p>
          <a:p>
            <a:r>
              <a:rPr lang="ko-KR" altLang="en-US" dirty="0"/>
              <a:t>드라이버</a:t>
            </a:r>
            <a:r>
              <a:rPr lang="en-US" altLang="ko-KR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Dual </a:t>
            </a:r>
            <a:r>
              <a:rPr lang="en-US" altLang="ko-KR" dirty="0" smtClean="0">
                <a:latin typeface="+mj-ea"/>
              </a:rPr>
              <a:t>10" </a:t>
            </a:r>
            <a:r>
              <a:rPr lang="en-US" altLang="ko-KR" dirty="0">
                <a:latin typeface="+mj-ea"/>
              </a:rPr>
              <a:t>Driver</a:t>
            </a:r>
          </a:p>
          <a:p>
            <a:r>
              <a:rPr lang="ko-KR" altLang="en-US" dirty="0">
                <a:latin typeface="+mj-ea"/>
              </a:rPr>
              <a:t>지향성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120°x 12°</a:t>
            </a:r>
          </a:p>
          <a:p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16</a:t>
            </a:r>
            <a:r>
              <a:rPr lang="el-GR" altLang="ko-KR" dirty="0"/>
              <a:t>Ω</a:t>
            </a:r>
            <a:endParaRPr lang="en-US" altLang="ko-KR" dirty="0"/>
          </a:p>
          <a:p>
            <a:r>
              <a:rPr lang="ko-KR" altLang="en-US" dirty="0" err="1"/>
              <a:t>캐비넷</a:t>
            </a:r>
            <a:r>
              <a:rPr lang="ko-KR" altLang="en-US" dirty="0"/>
              <a:t> 재질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MDF</a:t>
            </a:r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D)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740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300 </a:t>
            </a:r>
            <a:r>
              <a:rPr lang="en-US" altLang="ko-KR" dirty="0"/>
              <a:t>x </a:t>
            </a:r>
            <a:r>
              <a:rPr lang="en-US" altLang="ko-KR" dirty="0" smtClean="0"/>
              <a:t>775mm</a:t>
            </a:r>
            <a:endParaRPr lang="en-US" altLang="ko-KR" dirty="0"/>
          </a:p>
          <a:p>
            <a:r>
              <a:rPr lang="ko-KR" altLang="en-US" dirty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48kg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KKL103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Line Array Speaker</a:t>
            </a:r>
          </a:p>
        </p:txBody>
      </p:sp>
      <p:pic>
        <p:nvPicPr>
          <p:cNvPr id="7" name="Picture 2" descr="C:\Users\HYE JI\Desktop\시방서요청 (마스신제품)\사진자료\KL-1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08" y="1403108"/>
            <a:ext cx="2516527" cy="167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35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400</cp:revision>
  <cp:lastPrinted>2024-01-31T10:03:33Z</cp:lastPrinted>
  <dcterms:created xsi:type="dcterms:W3CDTF">2022-10-26T04:41:33Z</dcterms:created>
  <dcterms:modified xsi:type="dcterms:W3CDTF">2024-02-13T01:53:31Z</dcterms:modified>
</cp:coreProperties>
</file>