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/>
              <a:t>8</a:t>
            </a:r>
            <a:r>
              <a:rPr lang="en-US" altLang="ko-KR" dirty="0" smtClean="0"/>
              <a:t>“ </a:t>
            </a:r>
            <a:r>
              <a:rPr lang="en-US" altLang="ko-KR" smtClean="0"/>
              <a:t>Passive Speaker</a:t>
            </a:r>
          </a:p>
          <a:p>
            <a:pPr>
              <a:buFontTx/>
              <a:buChar char="-"/>
            </a:pPr>
            <a:r>
              <a:rPr lang="ko-KR" altLang="en-US" smtClean="0"/>
              <a:t>독자적 </a:t>
            </a:r>
            <a:r>
              <a:rPr lang="ko-KR" altLang="en-US" dirty="0"/>
              <a:t>냉각 시스템으로 탁월한 원음 재현 능력과 내구성</a:t>
            </a:r>
          </a:p>
          <a:p>
            <a:pPr>
              <a:buFontTx/>
              <a:buChar char="-"/>
            </a:pPr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적용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홀컵</a:t>
            </a:r>
            <a:r>
              <a:rPr lang="ko-KR" altLang="en-US" dirty="0" smtClean="0"/>
              <a:t> </a:t>
            </a:r>
            <a:r>
              <a:rPr lang="ko-KR" altLang="en-US" dirty="0"/>
              <a:t>내장</a:t>
            </a:r>
            <a:r>
              <a:rPr lang="en-US" altLang="ko-KR" dirty="0"/>
              <a:t>, </a:t>
            </a:r>
            <a:r>
              <a:rPr lang="ko-KR" altLang="en-US" dirty="0"/>
              <a:t>모니터 스피커 적용 가능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250W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124dB</a:t>
            </a:r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60Hz-18kHz</a:t>
            </a:r>
            <a:endParaRPr lang="en-US" altLang="ko-KR" dirty="0" smtClean="0"/>
          </a:p>
          <a:p>
            <a:r>
              <a:rPr lang="ko-KR" altLang="en-US" dirty="0" smtClean="0"/>
              <a:t>감도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94dB</a:t>
            </a:r>
            <a:endParaRPr lang="en-US" altLang="ko-KR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8Ω</a:t>
            </a:r>
            <a:endParaRPr lang="en-US" altLang="ko-KR" dirty="0"/>
          </a:p>
          <a:p>
            <a:r>
              <a:rPr lang="ko-KR" altLang="en-US" dirty="0" smtClean="0"/>
              <a:t>지향성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90° x 60°</a:t>
            </a:r>
          </a:p>
          <a:p>
            <a:r>
              <a:rPr lang="ko-KR" altLang="en-US" dirty="0" err="1" smtClean="0"/>
              <a:t>캐비넷재질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MDF</a:t>
            </a:r>
            <a:endParaRPr lang="en-US" altLang="ko-KR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275 x 475 x 280mm</a:t>
            </a:r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12kg</a:t>
            </a:r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KKS082</a:t>
            </a:r>
            <a:endParaRPr lang="en-US" altLang="ko-KR" dirty="0"/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PASSIVE SPEAKER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70.KKS082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868388"/>
            <a:ext cx="2357140" cy="235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29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347</cp:revision>
  <cp:lastPrinted>2024-01-31T10:03:33Z</cp:lastPrinted>
  <dcterms:created xsi:type="dcterms:W3CDTF">2022-10-26T04:41:33Z</dcterms:created>
  <dcterms:modified xsi:type="dcterms:W3CDTF">2024-05-17T08:50:47Z</dcterms:modified>
</cp:coreProperties>
</file>