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15</a:t>
            </a:r>
            <a:r>
              <a:rPr lang="ko-KR" altLang="en-US" dirty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 smtClean="0"/>
              <a:t>서브우퍼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저음 </a:t>
            </a:r>
            <a:r>
              <a:rPr lang="ko-KR" altLang="en-US" dirty="0"/>
              <a:t>특성을 갖춘 드라이버로 강력하고 폭넓은 소리 </a:t>
            </a:r>
            <a:r>
              <a:rPr lang="ko-KR" altLang="en-US" dirty="0" smtClean="0"/>
              <a:t>제공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설치 </a:t>
            </a:r>
            <a:r>
              <a:rPr lang="ko-KR" altLang="en-US" dirty="0" err="1"/>
              <a:t>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행깅</a:t>
            </a:r>
            <a:r>
              <a:rPr lang="ko-KR" altLang="en-US" dirty="0"/>
              <a:t> 방식 모두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133dB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41Hz-560Hz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99dB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8Ω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625 </a:t>
            </a:r>
            <a:r>
              <a:rPr lang="en-US" altLang="ko-KR" dirty="0"/>
              <a:t>x </a:t>
            </a:r>
            <a:r>
              <a:rPr lang="en-US" altLang="ko-KR" dirty="0" smtClean="0"/>
              <a:t>530 </a:t>
            </a:r>
            <a:r>
              <a:rPr lang="en-US" altLang="ko-KR" dirty="0"/>
              <a:t>x </a:t>
            </a:r>
            <a:r>
              <a:rPr lang="en-US" altLang="ko-KR" dirty="0" smtClean="0"/>
              <a:t>535mm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52kg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KKS151</a:t>
            </a:r>
            <a:endParaRPr lang="en-US" altLang="ko-KR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4.KKS151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4" y="106456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29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363</cp:revision>
  <cp:lastPrinted>2024-01-31T10:03:33Z</cp:lastPrinted>
  <dcterms:created xsi:type="dcterms:W3CDTF">2022-10-26T04:41:33Z</dcterms:created>
  <dcterms:modified xsi:type="dcterms:W3CDTF">2024-05-17T08:56:36Z</dcterms:modified>
</cp:coreProperties>
</file>