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75" d="100"/>
          <a:sy n="75" d="100"/>
        </p:scale>
        <p:origin x="-3546" y="-45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ko-KR" dirty="0"/>
              <a:t>15“Passive </a:t>
            </a:r>
            <a:r>
              <a:rPr lang="en-US" altLang="ko-KR" dirty="0" smtClean="0"/>
              <a:t>Speaker</a:t>
            </a:r>
          </a:p>
          <a:p>
            <a:pPr>
              <a:buFontTx/>
              <a:buChar char="-"/>
            </a:pPr>
            <a:r>
              <a:rPr lang="ko-KR" altLang="en-US" dirty="0" smtClean="0"/>
              <a:t>독자적 </a:t>
            </a:r>
            <a:r>
              <a:rPr lang="ko-KR" altLang="en-US" dirty="0"/>
              <a:t>냉각 시스템으로 탁월한 원음 재현 능력과 내구성</a:t>
            </a:r>
          </a:p>
          <a:p>
            <a:pPr>
              <a:buFontTx/>
              <a:buChar char="-"/>
            </a:pPr>
            <a:r>
              <a:rPr lang="ko-KR" altLang="en-US" dirty="0" smtClean="0"/>
              <a:t>최신 </a:t>
            </a:r>
            <a:r>
              <a:rPr lang="ko-KR" altLang="en-US" dirty="0"/>
              <a:t>기술이 도입된 독자적 네트워크 적용</a:t>
            </a:r>
          </a:p>
          <a:p>
            <a:pPr>
              <a:buFontTx/>
              <a:buChar char="-"/>
            </a:pPr>
            <a:r>
              <a:rPr lang="ko-KR" altLang="en-US" dirty="0" err="1" smtClean="0"/>
              <a:t>홀컵</a:t>
            </a:r>
            <a:r>
              <a:rPr lang="ko-KR" altLang="en-US" dirty="0" smtClean="0"/>
              <a:t> </a:t>
            </a:r>
            <a:r>
              <a:rPr lang="ko-KR" altLang="en-US" dirty="0"/>
              <a:t>내장</a:t>
            </a:r>
            <a:r>
              <a:rPr lang="en-US" altLang="ko-KR" dirty="0"/>
              <a:t>, </a:t>
            </a:r>
            <a:r>
              <a:rPr lang="ko-KR" altLang="en-US" dirty="0"/>
              <a:t>모니터 스피커 적용 가능</a:t>
            </a:r>
            <a:endParaRPr lang="en-US" altLang="ko-KR" dirty="0" smtClean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smtClean="0"/>
              <a:t>정격출력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400W</a:t>
            </a:r>
            <a:endParaRPr lang="en-US" altLang="ko-KR" dirty="0"/>
          </a:p>
          <a:p>
            <a:r>
              <a:rPr lang="ko-KR" altLang="en-US" dirty="0" err="1" smtClean="0"/>
              <a:t>최대음압레벨</a:t>
            </a:r>
            <a:r>
              <a:rPr lang="ko-KR" altLang="en-US" dirty="0" smtClean="0"/>
              <a:t> 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131dB</a:t>
            </a:r>
            <a:endParaRPr lang="en-US" altLang="ko-KR" dirty="0"/>
          </a:p>
          <a:p>
            <a:r>
              <a:rPr lang="ko-KR" altLang="en-US" dirty="0" smtClean="0"/>
              <a:t>주파수 특성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 smtClean="0"/>
              <a:t>54Hz-18kHz</a:t>
            </a:r>
          </a:p>
          <a:p>
            <a:r>
              <a:rPr lang="ko-KR" altLang="en-US" dirty="0" smtClean="0"/>
              <a:t>감도</a:t>
            </a:r>
            <a:r>
              <a:rPr lang="en-US" altLang="ko-KR" dirty="0" smtClean="0"/>
              <a:t>	</a:t>
            </a:r>
            <a:r>
              <a:rPr lang="ko-KR" altLang="en-US" dirty="0" smtClean="0"/>
              <a:t> 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99dB</a:t>
            </a:r>
            <a:endParaRPr lang="en-US" altLang="ko-KR" dirty="0"/>
          </a:p>
          <a:p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</a:t>
            </a:r>
            <a:r>
              <a:rPr lang="en-US" altLang="ko-KR" dirty="0" smtClean="0">
                <a:latin typeface="+mj-ea"/>
              </a:rPr>
              <a:t>:</a:t>
            </a:r>
            <a:r>
              <a:rPr lang="el-GR" altLang="ko-KR" dirty="0"/>
              <a:t> 8Ω</a:t>
            </a:r>
            <a:endParaRPr lang="en-US" altLang="ko-KR" dirty="0"/>
          </a:p>
          <a:p>
            <a:r>
              <a:rPr lang="ko-KR" altLang="en-US" dirty="0" smtClean="0"/>
              <a:t>지향성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/>
              <a:t>90° x 60°</a:t>
            </a:r>
          </a:p>
          <a:p>
            <a:r>
              <a:rPr lang="ko-KR" altLang="en-US" dirty="0" err="1" smtClean="0"/>
              <a:t>캐비넷재질</a:t>
            </a:r>
            <a:r>
              <a:rPr lang="ko-KR" altLang="en-US" dirty="0" smtClean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MDF</a:t>
            </a:r>
            <a:endParaRPr lang="en-US" altLang="ko-KR" dirty="0"/>
          </a:p>
          <a:p>
            <a:r>
              <a:rPr lang="ko-KR" altLang="en-US" dirty="0" smtClean="0"/>
              <a:t>외형 </a:t>
            </a:r>
            <a:r>
              <a:rPr lang="ko-KR" altLang="en-US" dirty="0"/>
              <a:t>규격</a:t>
            </a:r>
            <a:r>
              <a:rPr lang="en-US" altLang="ko-KR" dirty="0"/>
              <a:t>(W x H x D</a:t>
            </a:r>
            <a:r>
              <a:rPr lang="en-US" altLang="ko-KR" dirty="0" smtClean="0"/>
              <a:t>)</a:t>
            </a:r>
            <a:r>
              <a:rPr lang="ko-KR" altLang="en-US" dirty="0"/>
              <a:t> 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462 </a:t>
            </a:r>
            <a:r>
              <a:rPr lang="en-US" altLang="ko-KR" dirty="0"/>
              <a:t>x </a:t>
            </a:r>
            <a:r>
              <a:rPr lang="en-US" altLang="ko-KR" dirty="0" smtClean="0"/>
              <a:t>785 </a:t>
            </a:r>
            <a:r>
              <a:rPr lang="en-US" altLang="ko-KR" dirty="0"/>
              <a:t>x </a:t>
            </a:r>
            <a:r>
              <a:rPr lang="en-US" altLang="ko-KR" dirty="0" smtClean="0"/>
              <a:t>460mm</a:t>
            </a:r>
            <a:endParaRPr lang="en-US" altLang="ko-KR" dirty="0"/>
          </a:p>
          <a:p>
            <a:r>
              <a:rPr lang="ko-KR" altLang="en-US" dirty="0" smtClean="0"/>
              <a:t>무게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35kg</a:t>
            </a:r>
            <a:endParaRPr lang="en-US" altLang="ko-KR" dirty="0"/>
          </a:p>
          <a:p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KKS152</a:t>
            </a:r>
          </a:p>
        </p:txBody>
      </p:sp>
      <p:sp>
        <p:nvSpPr>
          <p:cNvPr id="9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r>
              <a:rPr lang="en-US" altLang="ko-KR">
                <a:latin typeface="맑은 고딕" pitchFamily="50" charset="-127"/>
                <a:ea typeface="맑은 고딕" pitchFamily="50" charset="-127"/>
              </a:rPr>
              <a:t>PASSIVE SPEAKER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026" name="Picture 2" descr="\\kevic-server\mas_contract\01_KEVIC\2024년\2024.02.01) MAS 신규등록(141종)\1. 식별번호\NEW-조달등록사진작업(24.02.08)\1차\73.KKS152(로고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12" y="1074280"/>
            <a:ext cx="1872680" cy="1872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1838</TotalTime>
  <Words>27</Words>
  <Application>Microsoft Office PowerPoint</Application>
  <PresentationFormat>A4 용지(210x297mm)</PresentationFormat>
  <Paragraphs>15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355</cp:revision>
  <cp:lastPrinted>2024-01-31T10:03:33Z</cp:lastPrinted>
  <dcterms:created xsi:type="dcterms:W3CDTF">2022-10-26T04:41:33Z</dcterms:created>
  <dcterms:modified xsi:type="dcterms:W3CDTF">2024-05-17T08:55:22Z</dcterms:modified>
</cp:coreProperties>
</file>