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546" y="-4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18</a:t>
            </a:r>
            <a:r>
              <a:rPr lang="ko-KR" altLang="en-US" dirty="0" smtClean="0"/>
              <a:t>인치 </a:t>
            </a:r>
            <a:r>
              <a:rPr lang="ko-KR" altLang="en-US" dirty="0" err="1"/>
              <a:t>싱글</a:t>
            </a:r>
            <a:r>
              <a:rPr lang="ko-KR" altLang="en-US" dirty="0"/>
              <a:t> 드라이버 </a:t>
            </a:r>
            <a:r>
              <a:rPr lang="ko-KR" altLang="en-US" dirty="0" err="1"/>
              <a:t>패시브</a:t>
            </a:r>
            <a:r>
              <a:rPr lang="ko-KR" altLang="en-US" dirty="0"/>
              <a:t> </a:t>
            </a:r>
            <a:r>
              <a:rPr lang="ko-KR" altLang="en-US" dirty="0" err="1" smtClean="0"/>
              <a:t>서브우퍼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저음 </a:t>
            </a:r>
            <a:r>
              <a:rPr lang="ko-KR" altLang="en-US" dirty="0"/>
              <a:t>특성을 갖춘 드라이버로 강력하고 폭넓은 소리 </a:t>
            </a:r>
            <a:r>
              <a:rPr lang="ko-KR" altLang="en-US" dirty="0" smtClean="0"/>
              <a:t>제공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smtClean="0"/>
              <a:t>설치 </a:t>
            </a:r>
            <a:r>
              <a:rPr lang="ko-KR" altLang="en-US" dirty="0" err="1"/>
              <a:t>장소별</a:t>
            </a:r>
            <a:r>
              <a:rPr lang="ko-KR" altLang="en-US" dirty="0"/>
              <a:t> 스탠드 표준 </a:t>
            </a:r>
            <a:r>
              <a:rPr lang="ko-KR" altLang="en-US" dirty="0" err="1"/>
              <a:t>홀컵</a:t>
            </a:r>
            <a:r>
              <a:rPr lang="en-US" altLang="ko-KR" dirty="0"/>
              <a:t>, </a:t>
            </a:r>
            <a:r>
              <a:rPr lang="ko-KR" altLang="en-US" dirty="0"/>
              <a:t>천정 </a:t>
            </a:r>
            <a:r>
              <a:rPr lang="ko-KR" altLang="en-US" dirty="0" err="1"/>
              <a:t>행깅</a:t>
            </a:r>
            <a:r>
              <a:rPr lang="ko-KR" altLang="en-US" dirty="0"/>
              <a:t> 방식 모두 </a:t>
            </a:r>
            <a:r>
              <a:rPr lang="ko-KR" altLang="en-US" dirty="0" smtClean="0"/>
              <a:t>제공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smtClean="0"/>
              <a:t>정격출력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700W</a:t>
            </a:r>
            <a:endParaRPr lang="en-US" altLang="ko-KR" dirty="0"/>
          </a:p>
          <a:p>
            <a:r>
              <a:rPr lang="ko-KR" altLang="en-US" dirty="0" err="1" smtClean="0"/>
              <a:t>최대음압레벨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134dB</a:t>
            </a:r>
            <a:endParaRPr lang="en-US" altLang="ko-KR" dirty="0"/>
          </a:p>
          <a:p>
            <a:r>
              <a:rPr lang="ko-KR" altLang="en-US" dirty="0" smtClean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/>
              <a:t>38Hz-540Hz</a:t>
            </a:r>
          </a:p>
          <a:p>
            <a:r>
              <a:rPr lang="ko-KR" altLang="en-US" dirty="0" smtClean="0"/>
              <a:t>감도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100dB</a:t>
            </a:r>
            <a:endParaRPr lang="en-US" altLang="ko-KR" dirty="0"/>
          </a:p>
          <a:p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</a:t>
            </a:r>
            <a:r>
              <a:rPr lang="en-US" altLang="ko-KR" dirty="0" smtClean="0">
                <a:latin typeface="+mj-ea"/>
              </a:rPr>
              <a:t>:</a:t>
            </a:r>
            <a:r>
              <a:rPr lang="el-GR" altLang="ko-KR" dirty="0"/>
              <a:t> 8Ω</a:t>
            </a:r>
            <a:endParaRPr lang="en-US" altLang="ko-KR" dirty="0"/>
          </a:p>
          <a:p>
            <a:r>
              <a:rPr lang="ko-KR" altLang="en-US" dirty="0" err="1"/>
              <a:t>캐비넷</a:t>
            </a:r>
            <a:r>
              <a:rPr lang="ko-KR" altLang="en-US" dirty="0"/>
              <a:t> </a:t>
            </a:r>
            <a:r>
              <a:rPr lang="ko-KR" altLang="en-US" dirty="0" smtClean="0"/>
              <a:t>재질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Russian Birch Wooden Cabinet</a:t>
            </a:r>
            <a:endParaRPr lang="en-US" altLang="ko-KR" dirty="0" smtClean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742 </a:t>
            </a:r>
            <a:r>
              <a:rPr lang="en-US" altLang="ko-KR" dirty="0"/>
              <a:t>x </a:t>
            </a:r>
            <a:r>
              <a:rPr lang="en-US" altLang="ko-KR" dirty="0" smtClean="0"/>
              <a:t>608 </a:t>
            </a:r>
            <a:r>
              <a:rPr lang="en-US" altLang="ko-KR" dirty="0"/>
              <a:t>x </a:t>
            </a:r>
            <a:r>
              <a:rPr lang="en-US" altLang="ko-KR" dirty="0" smtClean="0"/>
              <a:t>770mm</a:t>
            </a:r>
            <a:endParaRPr lang="en-US" altLang="ko-KR" dirty="0"/>
          </a:p>
          <a:p>
            <a:r>
              <a:rPr lang="ko-KR" altLang="en-US" dirty="0" smtClean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76kg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smtClean="0"/>
              <a:t>KKS181</a:t>
            </a:r>
            <a:endParaRPr lang="en-US" altLang="ko-KR" dirty="0"/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PASSIVE SPEAKER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75.KKS181(로고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44" y="1208584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29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363</cp:revision>
  <cp:lastPrinted>2024-01-31T10:03:33Z</cp:lastPrinted>
  <dcterms:created xsi:type="dcterms:W3CDTF">2022-10-26T04:41:33Z</dcterms:created>
  <dcterms:modified xsi:type="dcterms:W3CDTF">2024-05-17T08:57:23Z</dcterms:modified>
</cp:coreProperties>
</file>