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9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방송시스템운용을 위한 키보드를 </a:t>
            </a:r>
            <a:r>
              <a:rPr lang="ko-KR" altLang="en-US" dirty="0" err="1" smtClean="0"/>
              <a:t>랙캐비넷</a:t>
            </a:r>
            <a:r>
              <a:rPr lang="ko-KR" altLang="en-US" dirty="0" smtClean="0"/>
              <a:t> 내 장착할 수 있는 서랍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슬라이드 형태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 smtClean="0">
                <a:latin typeface="+mj-ea"/>
              </a:rPr>
              <a:t>			: 2U</a:t>
            </a:r>
          </a:p>
          <a:p>
            <a:pPr fontAlgn="base"/>
            <a:r>
              <a:rPr lang="ko-KR" altLang="en-US" dirty="0" err="1" smtClean="0">
                <a:latin typeface="+mj-ea"/>
              </a:rPr>
              <a:t>취부형태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 smtClean="0">
                <a:latin typeface="+mj-ea"/>
              </a:rPr>
              <a:t>랙장착형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  <a:endParaRPr lang="da-DK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482x88x333mm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1.</a:t>
            </a:r>
            <a:r>
              <a:rPr lang="en-US" altLang="ko-KR" dirty="0" smtClean="0"/>
              <a:t>5kg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KEYBOARD TRAY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KKT200</a:t>
            </a:r>
            <a:endParaRPr lang="ko-KR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68" y="1338653"/>
            <a:ext cx="304484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15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142</cp:revision>
  <cp:lastPrinted>2024-01-31T10:03:33Z</cp:lastPrinted>
  <dcterms:created xsi:type="dcterms:W3CDTF">2022-10-26T04:41:33Z</dcterms:created>
  <dcterms:modified xsi:type="dcterms:W3CDTF">2024-02-13T05:08:40Z</dcterms:modified>
</cp:coreProperties>
</file>