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1230" y="-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>
                <a:latin typeface="+mj-ea"/>
              </a:rPr>
              <a:t>15" Single Sub Woofer Line Array Speaker</a:t>
            </a:r>
          </a:p>
          <a:p>
            <a:pPr>
              <a:buFontTx/>
              <a:buChar char="-"/>
            </a:pPr>
            <a:r>
              <a:rPr lang="en-US" altLang="ko-KR" dirty="0">
                <a:latin typeface="+mj-ea"/>
              </a:rPr>
              <a:t>KL-083 8" 2WAY </a:t>
            </a:r>
            <a:r>
              <a:rPr lang="ko-KR" altLang="en-US" dirty="0">
                <a:latin typeface="+mj-ea"/>
              </a:rPr>
              <a:t>스피커와  동시에 </a:t>
            </a:r>
            <a:r>
              <a:rPr lang="ko-KR" altLang="en-US" dirty="0" smtClean="0">
                <a:latin typeface="+mj-ea"/>
              </a:rPr>
              <a:t>사용가능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700W</a:t>
            </a:r>
            <a:endParaRPr lang="en-US" altLang="ko-KR" dirty="0"/>
          </a:p>
          <a:p>
            <a:r>
              <a:rPr lang="ko-KR" altLang="en-US" dirty="0" err="1" smtClean="0"/>
              <a:t>최대음압레벨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133dB</a:t>
            </a:r>
            <a:endParaRPr lang="en-US" altLang="ko-KR" dirty="0"/>
          </a:p>
          <a:p>
            <a:r>
              <a:rPr lang="ko-KR" altLang="en-US" dirty="0" smtClean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>
                <a:latin typeface="+mj-ea"/>
              </a:rPr>
              <a:t>44</a:t>
            </a:r>
            <a:r>
              <a:rPr lang="en-US" altLang="ko-KR" dirty="0" smtClean="0"/>
              <a:t>Hz-570Hz</a:t>
            </a:r>
          </a:p>
          <a:p>
            <a:r>
              <a:rPr lang="ko-KR" altLang="en-US" dirty="0" smtClean="0"/>
              <a:t>드라이버</a:t>
            </a:r>
            <a:r>
              <a:rPr lang="en-US" altLang="ko-KR" dirty="0" smtClean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15" LF Driver</a:t>
            </a:r>
            <a:endParaRPr lang="en-US" altLang="ko-KR" dirty="0" smtClean="0">
              <a:latin typeface="+mj-ea"/>
            </a:endParaRPr>
          </a:p>
          <a:p>
            <a:r>
              <a:rPr lang="ko-KR" altLang="en-US" dirty="0">
                <a:latin typeface="+mj-ea"/>
              </a:rPr>
              <a:t>지향성 </a:t>
            </a:r>
            <a:r>
              <a:rPr lang="en-US" altLang="ko-KR" dirty="0">
                <a:latin typeface="+mj-ea"/>
              </a:rPr>
              <a:t>		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Omnidirectivity</a:t>
            </a:r>
            <a:endParaRPr lang="en-US" altLang="ko-KR" dirty="0" smtClean="0"/>
          </a:p>
          <a:p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 dirty="0" smtClean="0">
                <a:latin typeface="+mj-ea"/>
              </a:rPr>
              <a:t>: </a:t>
            </a:r>
            <a:r>
              <a:rPr lang="el-GR" altLang="ko-KR" dirty="0">
                <a:latin typeface="+mj-ea"/>
              </a:rPr>
              <a:t>8Ω</a:t>
            </a:r>
            <a:endParaRPr lang="en-US" altLang="ko-KR" dirty="0" smtClean="0"/>
          </a:p>
          <a:p>
            <a:r>
              <a:rPr lang="ko-KR" altLang="en-US" dirty="0" err="1" smtClean="0"/>
              <a:t>캐비넷</a:t>
            </a:r>
            <a:r>
              <a:rPr lang="ko-KR" altLang="en-US" dirty="0" smtClean="0"/>
              <a:t> 재질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 smtClean="0"/>
              <a:t>MDF</a:t>
            </a:r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625</a:t>
            </a:r>
            <a:r>
              <a:rPr lang="en-US" altLang="ko-KR" dirty="0" smtClean="0"/>
              <a:t> </a:t>
            </a:r>
            <a:r>
              <a:rPr lang="en-US" altLang="ko-KR" dirty="0"/>
              <a:t>x </a:t>
            </a:r>
            <a:r>
              <a:rPr lang="en-US" altLang="ko-KR" dirty="0" smtClean="0"/>
              <a:t>530 </a:t>
            </a:r>
            <a:r>
              <a:rPr lang="en-US" altLang="ko-KR" dirty="0"/>
              <a:t>x </a:t>
            </a:r>
            <a:r>
              <a:rPr lang="en-US" altLang="ko-KR" dirty="0" smtClean="0"/>
              <a:t>535mm</a:t>
            </a:r>
            <a:endParaRPr lang="en-US" altLang="ko-KR" dirty="0"/>
          </a:p>
          <a:p>
            <a:r>
              <a:rPr lang="ko-KR" altLang="en-US" dirty="0" smtClean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52kg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KKW151</a:t>
            </a:r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528788" cy="323031"/>
          </a:xfrm>
        </p:spPr>
        <p:txBody>
          <a:bodyPr/>
          <a:lstStyle/>
          <a:p>
            <a:pPr>
              <a:defRPr/>
            </a:pPr>
            <a:r>
              <a:rPr lang="en-US" altLang="ko-KR"/>
              <a:t>LINE ARRAY SPEAKER</a:t>
            </a:r>
            <a:endParaRPr lang="en-US" altLang="ko-KR" dirty="0"/>
          </a:p>
        </p:txBody>
      </p:sp>
      <p:pic>
        <p:nvPicPr>
          <p:cNvPr id="8" name="Picture 2" descr="C:\Users\HYE JI\Desktop\시방서요청 (마스신제품)\사진자료\KW-15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208584"/>
            <a:ext cx="1911958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20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401</cp:revision>
  <cp:lastPrinted>2024-01-31T10:03:33Z</cp:lastPrinted>
  <dcterms:created xsi:type="dcterms:W3CDTF">2022-10-26T04:41:33Z</dcterms:created>
  <dcterms:modified xsi:type="dcterms:W3CDTF">2024-02-13T01:53:21Z</dcterms:modified>
</cp:coreProperties>
</file>