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1230" y="-12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 smtClean="0">
                <a:latin typeface="+mj-ea"/>
              </a:rPr>
              <a:t>18" </a:t>
            </a:r>
            <a:r>
              <a:rPr lang="en-US" altLang="ko-KR" dirty="0">
                <a:latin typeface="+mj-ea"/>
              </a:rPr>
              <a:t>Single Sub Woofer Line Array Speaker</a:t>
            </a:r>
          </a:p>
          <a:p>
            <a:pPr>
              <a:buFontTx/>
              <a:buChar char="-"/>
            </a:pPr>
            <a:r>
              <a:rPr lang="en-US" altLang="ko-KR" dirty="0" smtClean="0">
                <a:latin typeface="+mj-ea"/>
              </a:rPr>
              <a:t>KL-103 10" </a:t>
            </a:r>
            <a:r>
              <a:rPr lang="en-US" altLang="ko-KR" dirty="0">
                <a:latin typeface="+mj-ea"/>
              </a:rPr>
              <a:t>2WAY </a:t>
            </a:r>
            <a:r>
              <a:rPr lang="ko-KR" altLang="en-US" dirty="0">
                <a:latin typeface="+mj-ea"/>
              </a:rPr>
              <a:t>스피커와  동시에 사용가능</a:t>
            </a: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smtClean="0"/>
              <a:t>정격출력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/>
              <a:t>700W</a:t>
            </a:r>
          </a:p>
          <a:p>
            <a:r>
              <a:rPr lang="ko-KR" altLang="en-US" dirty="0" err="1"/>
              <a:t>최대음압레벨</a:t>
            </a:r>
            <a:r>
              <a:rPr lang="ko-KR" altLang="en-US" dirty="0"/>
              <a:t> 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133dB</a:t>
            </a:r>
            <a:endParaRPr lang="en-US" altLang="ko-KR" dirty="0"/>
          </a:p>
          <a:p>
            <a:r>
              <a:rPr lang="ko-KR" altLang="en-US" dirty="0"/>
              <a:t>주파수 특성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	: 44</a:t>
            </a:r>
            <a:r>
              <a:rPr lang="en-US" altLang="ko-KR" dirty="0"/>
              <a:t>Hz-570Hz</a:t>
            </a:r>
          </a:p>
          <a:p>
            <a:r>
              <a:rPr lang="ko-KR" altLang="en-US" dirty="0"/>
              <a:t>드라이버</a:t>
            </a:r>
            <a:r>
              <a:rPr lang="en-US" altLang="ko-KR" dirty="0"/>
              <a:t> 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/>
              <a:t>18" </a:t>
            </a:r>
            <a:r>
              <a:rPr lang="en-US" altLang="ko-KR" dirty="0"/>
              <a:t>LF Driver</a:t>
            </a:r>
            <a:endParaRPr lang="en-US" altLang="ko-KR" dirty="0">
              <a:latin typeface="+mj-ea"/>
            </a:endParaRPr>
          </a:p>
          <a:p>
            <a:r>
              <a:rPr lang="ko-KR" altLang="en-US" dirty="0">
                <a:latin typeface="+mj-ea"/>
              </a:rPr>
              <a:t>지향성 </a:t>
            </a:r>
            <a:r>
              <a:rPr lang="en-US" altLang="ko-KR" dirty="0">
                <a:latin typeface="+mj-ea"/>
              </a:rPr>
              <a:t>		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Omnidirectivity</a:t>
            </a:r>
            <a:endParaRPr lang="en-US" altLang="ko-KR" dirty="0" smtClean="0"/>
          </a:p>
          <a:p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	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 smtClean="0">
                <a:latin typeface="+mj-ea"/>
              </a:rPr>
              <a:t>		:</a:t>
            </a:r>
            <a:r>
              <a:rPr lang="el-GR" altLang="ko-KR" dirty="0">
                <a:latin typeface="+mj-ea"/>
              </a:rPr>
              <a:t> 8Ω</a:t>
            </a:r>
            <a:endParaRPr lang="en-US" altLang="ko-KR" dirty="0" smtClean="0"/>
          </a:p>
          <a:p>
            <a:r>
              <a:rPr lang="ko-KR" altLang="en-US" dirty="0" err="1" smtClean="0"/>
              <a:t>캐비넷</a:t>
            </a:r>
            <a:r>
              <a:rPr lang="ko-KR" altLang="en-US" dirty="0" smtClean="0"/>
              <a:t> </a:t>
            </a:r>
            <a:r>
              <a:rPr lang="ko-KR" altLang="en-US" dirty="0"/>
              <a:t>재질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</a:t>
            </a:r>
            <a:r>
              <a:rPr lang="el-GR" altLang="ko-KR" dirty="0"/>
              <a:t> </a:t>
            </a:r>
            <a:r>
              <a:rPr lang="en-US" altLang="ko-KR" dirty="0"/>
              <a:t>MDF</a:t>
            </a:r>
          </a:p>
          <a:p>
            <a:r>
              <a:rPr lang="ko-KR" altLang="en-US" dirty="0"/>
              <a:t>외형 규격</a:t>
            </a:r>
            <a:r>
              <a:rPr lang="en-US" altLang="ko-KR" dirty="0"/>
              <a:t>(W x H x D)</a:t>
            </a:r>
            <a:r>
              <a:rPr lang="ko-KR" altLang="en-US" dirty="0"/>
              <a:t> 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740</a:t>
            </a:r>
            <a:r>
              <a:rPr lang="en-US" altLang="ko-KR" dirty="0" smtClean="0"/>
              <a:t> </a:t>
            </a:r>
            <a:r>
              <a:rPr lang="en-US" altLang="ko-KR" dirty="0"/>
              <a:t>x </a:t>
            </a:r>
            <a:r>
              <a:rPr lang="en-US" altLang="ko-KR" dirty="0" smtClean="0"/>
              <a:t>610 </a:t>
            </a:r>
            <a:r>
              <a:rPr lang="en-US" altLang="ko-KR" dirty="0"/>
              <a:t>x </a:t>
            </a:r>
            <a:r>
              <a:rPr lang="en-US" altLang="ko-KR" dirty="0" smtClean="0"/>
              <a:t>775mm</a:t>
            </a:r>
            <a:endParaRPr lang="en-US" altLang="ko-KR" dirty="0"/>
          </a:p>
          <a:p>
            <a:r>
              <a:rPr lang="ko-KR" altLang="en-US" dirty="0"/>
              <a:t>무게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82kg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KKW181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645420" cy="323031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LINE ARRAY SPEAKER</a:t>
            </a:r>
          </a:p>
        </p:txBody>
      </p:sp>
      <p:pic>
        <p:nvPicPr>
          <p:cNvPr id="7" name="Picture 2" descr="C:\Users\HYE JI\Desktop\시방서요청 (마스신제품)\사진자료\KW-18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23" y="1136576"/>
            <a:ext cx="2196229" cy="199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</TotalTime>
  <Words>20</Words>
  <Application>Microsoft Office PowerPoint</Application>
  <PresentationFormat>A4 용지(210x297mm)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Kevicsupport</cp:lastModifiedBy>
  <cp:revision>407</cp:revision>
  <cp:lastPrinted>2024-01-31T10:03:33Z</cp:lastPrinted>
  <dcterms:created xsi:type="dcterms:W3CDTF">2022-10-26T04:41:33Z</dcterms:created>
  <dcterms:modified xsi:type="dcterms:W3CDTF">2024-02-13T01:53:40Z</dcterms:modified>
</cp:coreProperties>
</file>