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3546" y="-4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추가 </a:t>
            </a:r>
            <a:r>
              <a:rPr lang="ko-KR" altLang="en-US" dirty="0"/>
              <a:t>설정 없이 연결과 동시에 바로 선로 </a:t>
            </a:r>
            <a:r>
              <a:rPr lang="ko-KR" altLang="en-US" dirty="0" smtClean="0"/>
              <a:t>검사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스피커 </a:t>
            </a:r>
            <a:r>
              <a:rPr lang="ko-KR" altLang="en-US" dirty="0"/>
              <a:t>선로의 상태 감지</a:t>
            </a:r>
            <a:r>
              <a:rPr lang="en-US" altLang="ko-KR" dirty="0"/>
              <a:t>, </a:t>
            </a:r>
            <a:r>
              <a:rPr lang="ko-KR" altLang="en-US" dirty="0" err="1"/>
              <a:t>채널별</a:t>
            </a:r>
            <a:r>
              <a:rPr lang="ko-KR" altLang="en-US" dirty="0"/>
              <a:t> 독립적 실시간 </a:t>
            </a:r>
            <a:r>
              <a:rPr lang="ko-KR" altLang="en-US" dirty="0" smtClean="0"/>
              <a:t>감시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이상 </a:t>
            </a:r>
            <a:r>
              <a:rPr lang="ko-KR" altLang="en-US" dirty="0"/>
              <a:t>발생 시 접점 출력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기존 </a:t>
            </a:r>
            <a:r>
              <a:rPr lang="ko-KR" altLang="en-US" dirty="0"/>
              <a:t>설치된 장비와 호환 가능 </a:t>
            </a:r>
            <a:r>
              <a:rPr lang="en-US" altLang="ko-KR" dirty="0"/>
              <a:t>(</a:t>
            </a:r>
            <a:r>
              <a:rPr lang="ko-KR" altLang="en-US" dirty="0"/>
              <a:t>타사 장비에도 적용 가능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endParaRPr lang="en-US" altLang="ko-KR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 smtClean="0"/>
              <a:t>입력 </a:t>
            </a:r>
            <a:r>
              <a:rPr lang="en-US" altLang="ko-KR" dirty="0"/>
              <a:t>/ </a:t>
            </a:r>
            <a:r>
              <a:rPr lang="ko-KR" altLang="en-US" dirty="0"/>
              <a:t>출력 </a:t>
            </a:r>
            <a:r>
              <a:rPr lang="ko-KR" altLang="en-US" dirty="0" err="1" smtClean="0"/>
              <a:t>회로수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EM 16</a:t>
            </a:r>
            <a:r>
              <a:rPr lang="ko-KR" altLang="en-US" dirty="0"/>
              <a:t>회로 </a:t>
            </a:r>
            <a:r>
              <a:rPr lang="en-US" altLang="ko-KR" dirty="0"/>
              <a:t>/ </a:t>
            </a:r>
            <a:r>
              <a:rPr lang="ko-KR" altLang="en-US" dirty="0"/>
              <a:t>일반 </a:t>
            </a:r>
            <a:r>
              <a:rPr lang="en-US" altLang="ko-KR" dirty="0"/>
              <a:t>16</a:t>
            </a:r>
            <a:r>
              <a:rPr lang="ko-KR" altLang="en-US" dirty="0"/>
              <a:t>회로</a:t>
            </a:r>
          </a:p>
          <a:p>
            <a:r>
              <a:rPr lang="ko-KR" altLang="en-US" dirty="0" smtClean="0"/>
              <a:t>사용 </a:t>
            </a:r>
            <a:r>
              <a:rPr lang="ko-KR" altLang="en-US" dirty="0"/>
              <a:t>선로 </a:t>
            </a:r>
            <a:r>
              <a:rPr lang="ko-KR" altLang="en-US" dirty="0" smtClean="0"/>
              <a:t>방식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2</a:t>
            </a:r>
            <a:r>
              <a:rPr lang="ko-KR" altLang="en-US" dirty="0"/>
              <a:t>선식 </a:t>
            </a:r>
            <a:r>
              <a:rPr lang="en-US" altLang="ko-KR" dirty="0"/>
              <a:t>/ 3</a:t>
            </a:r>
            <a:r>
              <a:rPr lang="ko-KR" altLang="en-US" dirty="0"/>
              <a:t>선식 동시 적용 가능</a:t>
            </a:r>
            <a:endParaRPr lang="en-US" altLang="ko-KR" dirty="0" smtClean="0"/>
          </a:p>
          <a:p>
            <a:r>
              <a:rPr lang="ko-KR" altLang="en-US" dirty="0" smtClean="0"/>
              <a:t>이상 </a:t>
            </a:r>
            <a:r>
              <a:rPr lang="ko-KR" altLang="en-US" dirty="0"/>
              <a:t>검출 </a:t>
            </a:r>
            <a:r>
              <a:rPr lang="ko-KR" altLang="en-US" dirty="0" smtClean="0"/>
              <a:t>방식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ko-KR" altLang="en-US" dirty="0"/>
              <a:t>앰프 송출 신호 및 특정 신호 동시 감지</a:t>
            </a:r>
          </a:p>
          <a:p>
            <a:r>
              <a:rPr lang="ko-KR" altLang="en-US" dirty="0"/>
              <a:t>사용 </a:t>
            </a:r>
            <a:r>
              <a:rPr lang="ko-KR" altLang="en-US" dirty="0" smtClean="0"/>
              <a:t>전원</a:t>
            </a:r>
            <a:r>
              <a:rPr lang="ko-KR" altLang="en-US" dirty="0"/>
              <a:t>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DC 24V / 500mA</a:t>
            </a:r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482 x 44 x 350mm</a:t>
            </a:r>
          </a:p>
          <a:p>
            <a:r>
              <a:rPr lang="ko-KR" altLang="en-US" dirty="0" smtClean="0"/>
              <a:t>무게</a:t>
            </a:r>
            <a:r>
              <a:rPr lang="ko-KR" altLang="en-US" dirty="0"/>
              <a:t>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4.8kg</a:t>
            </a:r>
          </a:p>
          <a:p>
            <a:endParaRPr lang="ko-KR" altLang="en-US" dirty="0"/>
          </a:p>
          <a:p>
            <a:endParaRPr lang="en-US" altLang="ko-KR" dirty="0" smtClean="0"/>
          </a:p>
          <a:p>
            <a:endParaRPr lang="ko-KR" altLang="en-US" dirty="0"/>
          </a:p>
          <a:p>
            <a:endParaRPr lang="ko-KR" altLang="en-US" dirty="0"/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KLC116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LINE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CHECKER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98.KLC116(모델명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59" b="39038"/>
          <a:stretch/>
        </p:blipFill>
        <p:spPr bwMode="auto">
          <a:xfrm>
            <a:off x="404664" y="1841500"/>
            <a:ext cx="2716212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41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453</cp:revision>
  <cp:lastPrinted>2024-01-31T10:03:33Z</cp:lastPrinted>
  <dcterms:created xsi:type="dcterms:W3CDTF">2022-10-26T04:41:33Z</dcterms:created>
  <dcterms:modified xsi:type="dcterms:W3CDTF">2024-05-20T01:01:05Z</dcterms:modified>
</cp:coreProperties>
</file>