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 varScale="1">
        <p:scale>
          <a:sx n="82" d="100"/>
          <a:sy n="82" d="100"/>
        </p:scale>
        <p:origin x="-924" y="-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오디오</a:t>
            </a:r>
            <a:r>
              <a:rPr lang="en-US" altLang="ko-KR" dirty="0"/>
              <a:t>, </a:t>
            </a:r>
            <a:r>
              <a:rPr lang="ko-KR" altLang="en-US" dirty="0"/>
              <a:t>접점</a:t>
            </a:r>
            <a:r>
              <a:rPr lang="en-US" altLang="ko-KR" dirty="0"/>
              <a:t>, RS-232 </a:t>
            </a:r>
            <a:r>
              <a:rPr lang="ko-KR" altLang="en-US" dirty="0"/>
              <a:t>통신을 </a:t>
            </a:r>
            <a:r>
              <a:rPr lang="en-US" altLang="ko-KR" dirty="0"/>
              <a:t>LAN</a:t>
            </a:r>
            <a:r>
              <a:rPr lang="ko-KR" altLang="en-US" dirty="0"/>
              <a:t>으로 </a:t>
            </a:r>
            <a:r>
              <a:rPr lang="ko-KR" altLang="en-US" dirty="0" smtClean="0"/>
              <a:t>송수신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최대 </a:t>
            </a:r>
            <a:r>
              <a:rPr lang="ko-KR" altLang="en-US" dirty="0"/>
              <a:t>송신 측 </a:t>
            </a:r>
            <a:r>
              <a:rPr lang="en-US" altLang="ko-KR" dirty="0"/>
              <a:t>1</a:t>
            </a:r>
            <a:r>
              <a:rPr lang="ko-KR" altLang="en-US" dirty="0"/>
              <a:t>대 수신 측 </a:t>
            </a:r>
            <a:r>
              <a:rPr lang="en-US" altLang="ko-KR" dirty="0"/>
              <a:t>8</a:t>
            </a:r>
            <a:r>
              <a:rPr lang="ko-KR" altLang="en-US" dirty="0"/>
              <a:t>대까지 사용 </a:t>
            </a:r>
            <a:r>
              <a:rPr lang="ko-KR" altLang="en-US" dirty="0" smtClean="0"/>
              <a:t>지원</a:t>
            </a:r>
            <a:endParaRPr lang="en-US" altLang="ko-KR" dirty="0" smtClean="0"/>
          </a:p>
          <a:p>
            <a:pPr>
              <a:buFontTx/>
              <a:buChar char="-"/>
            </a:pP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/>
              <a:t>송수신 </a:t>
            </a:r>
            <a:r>
              <a:rPr lang="ko-KR" altLang="en-US" dirty="0" smtClean="0"/>
              <a:t>채널</a:t>
            </a:r>
            <a:r>
              <a:rPr lang="en-US" altLang="ko-KR" dirty="0" smtClean="0"/>
              <a:t>	</a:t>
            </a:r>
            <a:r>
              <a:rPr lang="ko-KR" altLang="en-US" dirty="0" smtClean="0">
                <a:latin typeface="+mj-ea"/>
              </a:rPr>
              <a:t> </a:t>
            </a:r>
            <a:r>
              <a:rPr lang="ko-KR" altLang="en-US" dirty="0">
                <a:latin typeface="+mj-ea"/>
              </a:rPr>
              <a:t>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/>
              <a:t>(</a:t>
            </a:r>
            <a:r>
              <a:rPr lang="ko-KR" altLang="en-US" dirty="0"/>
              <a:t>오디오</a:t>
            </a:r>
            <a:r>
              <a:rPr lang="en-US" altLang="ko-KR" dirty="0"/>
              <a:t>, </a:t>
            </a:r>
            <a:r>
              <a:rPr lang="ko-KR" altLang="en-US" dirty="0"/>
              <a:t>접점</a:t>
            </a:r>
            <a:r>
              <a:rPr lang="en-US" altLang="ko-KR" dirty="0"/>
              <a:t>, RS-232) x 2CH</a:t>
            </a:r>
            <a:endParaRPr lang="ko-KR" altLang="en-US" dirty="0"/>
          </a:p>
          <a:p>
            <a:r>
              <a:rPr lang="ko-KR" altLang="en-US" dirty="0" smtClean="0"/>
              <a:t>프로토콜 </a:t>
            </a:r>
            <a:r>
              <a:rPr lang="en-US" altLang="ko-KR" dirty="0" smtClean="0"/>
              <a:t>	</a:t>
            </a:r>
            <a:r>
              <a:rPr lang="ko-KR" altLang="en-US" dirty="0" smtClean="0">
                <a:latin typeface="+mj-ea"/>
              </a:rPr>
              <a:t> 		</a:t>
            </a:r>
            <a:r>
              <a:rPr lang="en-US" altLang="ko-KR" dirty="0" smtClean="0">
                <a:latin typeface="+mj-ea"/>
              </a:rPr>
              <a:t>: </a:t>
            </a:r>
            <a:r>
              <a:rPr lang="en-US" altLang="ko-KR" dirty="0" smtClean="0"/>
              <a:t>UDP</a:t>
            </a:r>
          </a:p>
          <a:p>
            <a:r>
              <a:rPr lang="ko-KR" altLang="en-US" dirty="0" smtClean="0"/>
              <a:t>사용 전원</a:t>
            </a:r>
            <a:r>
              <a:rPr lang="ko-KR" altLang="en-US" dirty="0" smtClean="0">
                <a:latin typeface="+mj-ea"/>
              </a:rPr>
              <a:t> 	</a:t>
            </a:r>
            <a:r>
              <a:rPr lang="en-US" altLang="ko-KR" dirty="0" smtClean="0">
                <a:latin typeface="+mj-ea"/>
              </a:rPr>
              <a:t>	</a:t>
            </a:r>
            <a:r>
              <a:rPr lang="ko-KR" altLang="en-US" dirty="0" smtClean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 </a:t>
            </a:r>
            <a:r>
              <a:rPr lang="en-US" altLang="ko-KR" dirty="0" smtClean="0"/>
              <a:t>DC 24V / 1A </a:t>
            </a:r>
            <a:r>
              <a:rPr lang="ko-KR" altLang="en-US" dirty="0" smtClean="0"/>
              <a:t>이하</a:t>
            </a:r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ko-KR" altLang="en-US" dirty="0">
                <a:latin typeface="+mj-ea"/>
              </a:rPr>
              <a:t> 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/>
              <a:t>482 x 44 x 350mm</a:t>
            </a:r>
            <a:endParaRPr lang="ko-KR" altLang="en-US" dirty="0"/>
          </a:p>
          <a:p>
            <a:r>
              <a:rPr lang="ko-KR" altLang="en-US" dirty="0" smtClean="0"/>
              <a:t>무게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 smtClean="0"/>
              <a:t>3.5kg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  <a:p>
            <a:endParaRPr lang="en-US" altLang="ko-KR" dirty="0" smtClean="0">
              <a:latin typeface="+mj-ea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KLC122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LAN AUDIO CONTOLLER</a:t>
            </a:r>
          </a:p>
        </p:txBody>
      </p:sp>
      <p:pic>
        <p:nvPicPr>
          <p:cNvPr id="1026" name="Picture 2" descr="\\kevic-server\mas_contract\01.KEVIC\2024.02.01) MAS 신규등록\1. 식별번호\NEW-조달등록사진작업(24.02.08)\1차\111.KLC122(모델명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69" b="24938"/>
          <a:stretch/>
        </p:blipFill>
        <p:spPr bwMode="auto">
          <a:xfrm>
            <a:off x="356720" y="1528011"/>
            <a:ext cx="2736304" cy="111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3073</TotalTime>
  <Words>26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525</cp:revision>
  <cp:lastPrinted>2024-01-31T10:03:33Z</cp:lastPrinted>
  <dcterms:created xsi:type="dcterms:W3CDTF">2022-10-26T04:41:33Z</dcterms:created>
  <dcterms:modified xsi:type="dcterms:W3CDTF">2024-02-13T04:44:35Z</dcterms:modified>
</cp:coreProperties>
</file>