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3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라인 </a:t>
            </a:r>
            <a:r>
              <a:rPr lang="ko-KR" altLang="en-US" dirty="0" err="1" smtClean="0"/>
              <a:t>어레이</a:t>
            </a:r>
            <a:r>
              <a:rPr lang="ko-KR" altLang="en-US" dirty="0" smtClean="0"/>
              <a:t> 스피커의 </a:t>
            </a:r>
            <a:r>
              <a:rPr lang="ko-KR" altLang="en-US" dirty="0" err="1" smtClean="0"/>
              <a:t>최상단</a:t>
            </a:r>
            <a:r>
              <a:rPr lang="ko-KR" altLang="en-US" dirty="0" smtClean="0"/>
              <a:t> 설치 </a:t>
            </a:r>
            <a:r>
              <a:rPr lang="ko-KR" altLang="en-US" dirty="0" err="1" smtClean="0"/>
              <a:t>브라켓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    호환 </a:t>
            </a:r>
            <a:r>
              <a:rPr lang="ko-KR" altLang="en-US" dirty="0"/>
              <a:t>모델 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LS-083</a:t>
            </a:r>
            <a:r>
              <a:rPr lang="en-US" altLang="ko-KR" dirty="0"/>
              <a:t>, LS-083PN</a:t>
            </a:r>
            <a:r>
              <a:rPr lang="en-US" altLang="ko-KR" dirty="0" smtClean="0"/>
              <a:t>, KL-083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  LW-151</a:t>
            </a:r>
            <a:r>
              <a:rPr lang="en-US" altLang="ko-KR" dirty="0" smtClean="0"/>
              <a:t>, LW-151PN</a:t>
            </a:r>
            <a:r>
              <a:rPr lang="en-US" altLang="ko-KR" dirty="0"/>
              <a:t>, </a:t>
            </a:r>
            <a:r>
              <a:rPr lang="en-US" altLang="ko-KR" dirty="0" smtClean="0"/>
              <a:t>KW-151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1000kg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규격</a:t>
            </a:r>
            <a:r>
              <a:rPr lang="en-US" altLang="ko-KR" smtClean="0">
                <a:latin typeface="+mj-ea"/>
              </a:rPr>
              <a:t>(W x H x D)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638 x 836 x 80mm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25kg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LINE ARRAY GRID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KLG083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16" y="1684078"/>
            <a:ext cx="1911382" cy="1007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27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311</cp:revision>
  <cp:lastPrinted>2024-01-31T10:03:33Z</cp:lastPrinted>
  <dcterms:created xsi:type="dcterms:W3CDTF">2022-10-26T04:41:33Z</dcterms:created>
  <dcterms:modified xsi:type="dcterms:W3CDTF">2024-02-13T07:11:11Z</dcterms:modified>
</cp:coreProperties>
</file>