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35763" cy="9866313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603" autoAdjust="0"/>
    <p:restoredTop sz="94660"/>
  </p:normalViewPr>
  <p:slideViewPr>
    <p:cSldViewPr>
      <p:cViewPr>
        <p:scale>
          <a:sx n="100" d="100"/>
          <a:sy n="100" d="100"/>
        </p:scale>
        <p:origin x="-3036" y="30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>
          <a:xfrm>
            <a:off x="476672" y="3800872"/>
            <a:ext cx="5900550" cy="1512168"/>
          </a:xfrm>
        </p:spPr>
        <p:txBody>
          <a:bodyPr/>
          <a:lstStyle/>
          <a:p>
            <a:pPr>
              <a:buFontTx/>
              <a:buChar char="-"/>
            </a:pPr>
            <a:r>
              <a:rPr lang="ko-KR" altLang="en-US" dirty="0" smtClean="0"/>
              <a:t>라인 </a:t>
            </a:r>
            <a:r>
              <a:rPr lang="ko-KR" altLang="en-US" dirty="0" err="1" smtClean="0"/>
              <a:t>어레이</a:t>
            </a:r>
            <a:r>
              <a:rPr lang="ko-KR" altLang="en-US" dirty="0" smtClean="0"/>
              <a:t> 스피커의 </a:t>
            </a:r>
            <a:r>
              <a:rPr lang="ko-KR" altLang="en-US" dirty="0" err="1" smtClean="0"/>
              <a:t>최상단</a:t>
            </a:r>
            <a:r>
              <a:rPr lang="ko-KR" altLang="en-US" dirty="0" smtClean="0"/>
              <a:t> 설치 </a:t>
            </a:r>
            <a:r>
              <a:rPr lang="ko-KR" altLang="en-US" dirty="0" err="1" smtClean="0"/>
              <a:t>브라켓</a:t>
            </a:r>
            <a:endParaRPr lang="en-US" altLang="ko-KR" dirty="0"/>
          </a:p>
          <a:p>
            <a:pPr marL="0" indent="0">
              <a:buNone/>
            </a:pPr>
            <a:r>
              <a:rPr lang="ko-KR" altLang="en-US" dirty="0" smtClean="0"/>
              <a:t>    호환 </a:t>
            </a:r>
            <a:r>
              <a:rPr lang="ko-KR" altLang="en-US" dirty="0"/>
              <a:t>모델 </a:t>
            </a:r>
            <a:r>
              <a:rPr lang="en-US" altLang="ko-KR" dirty="0" smtClean="0"/>
              <a:t>: </a:t>
            </a:r>
          </a:p>
          <a:p>
            <a:pPr marL="0" indent="0">
              <a:buNone/>
            </a:pPr>
            <a:r>
              <a:rPr lang="en-US" altLang="ko-KR" dirty="0"/>
              <a:t> </a:t>
            </a:r>
            <a:r>
              <a:rPr lang="en-US" altLang="ko-KR" dirty="0" smtClean="0"/>
              <a:t>   </a:t>
            </a:r>
            <a:r>
              <a:rPr lang="en-US" altLang="ko-KR" dirty="0"/>
              <a:t>LS-103, LS-103PN, KL-103</a:t>
            </a:r>
          </a:p>
          <a:p>
            <a:pPr marL="0" indent="0">
              <a:buNone/>
            </a:pPr>
            <a:r>
              <a:rPr lang="en-US" altLang="ko-KR" dirty="0" smtClean="0"/>
              <a:t>    LW-181</a:t>
            </a:r>
            <a:r>
              <a:rPr lang="en-US" altLang="ko-KR" dirty="0"/>
              <a:t>, LW-181PN, KW-181</a:t>
            </a:r>
            <a:endParaRPr lang="en-US" altLang="ko-KR" dirty="0" smtClean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ko-KR" altLang="en-US" dirty="0" smtClean="0">
                <a:latin typeface="+mj-ea"/>
              </a:rPr>
              <a:t>용도</a:t>
            </a:r>
            <a:r>
              <a:rPr lang="en-US" altLang="ko-KR" dirty="0">
                <a:latin typeface="+mj-ea"/>
              </a:rPr>
              <a:t>			: </a:t>
            </a:r>
            <a:r>
              <a:rPr lang="ko-KR" altLang="en-US" dirty="0" smtClean="0">
                <a:latin typeface="+mj-ea"/>
              </a:rPr>
              <a:t>스피커용</a:t>
            </a:r>
            <a:endParaRPr lang="en-US" altLang="ko-KR" dirty="0" smtClean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재질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>
                <a:latin typeface="+mj-ea"/>
              </a:rPr>
              <a:t>STEEL</a:t>
            </a:r>
          </a:p>
          <a:p>
            <a:pPr fontAlgn="base"/>
            <a:r>
              <a:rPr lang="ko-KR" altLang="en-US" dirty="0" smtClean="0">
                <a:latin typeface="+mj-ea"/>
              </a:rPr>
              <a:t>허용하중</a:t>
            </a:r>
            <a:r>
              <a:rPr lang="en-US" altLang="ko-KR" dirty="0" smtClean="0">
                <a:latin typeface="+mj-ea"/>
              </a:rPr>
              <a:t>	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1000kg</a:t>
            </a:r>
            <a:endParaRPr lang="en-US" altLang="ko-KR" dirty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외형 </a:t>
            </a:r>
            <a:r>
              <a:rPr lang="ko-KR" altLang="en-US" dirty="0">
                <a:latin typeface="+mj-ea"/>
              </a:rPr>
              <a:t>규격</a:t>
            </a:r>
            <a:r>
              <a:rPr lang="en-US" altLang="ko-KR" dirty="0">
                <a:latin typeface="+mj-ea"/>
              </a:rPr>
              <a:t>(W x </a:t>
            </a:r>
            <a:r>
              <a:rPr lang="en-US" altLang="ko-KR" dirty="0" smtClean="0">
                <a:latin typeface="+mj-ea"/>
              </a:rPr>
              <a:t>H x D) </a:t>
            </a:r>
            <a:r>
              <a:rPr lang="en-US" altLang="ko-KR" dirty="0">
                <a:latin typeface="+mj-ea"/>
              </a:rPr>
              <a:t>		: </a:t>
            </a:r>
            <a:r>
              <a:rPr lang="en-US" altLang="ko-KR" dirty="0" smtClean="0">
                <a:latin typeface="+mj-ea"/>
              </a:rPr>
              <a:t>1137 </a:t>
            </a:r>
            <a:r>
              <a:rPr lang="en-US" altLang="ko-KR" dirty="0" smtClean="0">
                <a:latin typeface="+mj-ea"/>
              </a:rPr>
              <a:t>x </a:t>
            </a:r>
            <a:r>
              <a:rPr lang="en-US" altLang="ko-KR" dirty="0" smtClean="0">
                <a:latin typeface="+mj-ea"/>
              </a:rPr>
              <a:t>1137 </a:t>
            </a:r>
            <a:r>
              <a:rPr lang="en-US" altLang="ko-KR" smtClean="0">
                <a:latin typeface="+mj-ea"/>
              </a:rPr>
              <a:t>x 90mm</a:t>
            </a:r>
            <a:endParaRPr lang="en-US" altLang="ko-KR" dirty="0">
              <a:latin typeface="+mj-ea"/>
            </a:endParaRPr>
          </a:p>
          <a:p>
            <a:pPr fontAlgn="base"/>
            <a:r>
              <a:rPr lang="ko-KR" altLang="en-US" dirty="0" smtClean="0">
                <a:latin typeface="+mj-ea"/>
              </a:rPr>
              <a:t>무게</a:t>
            </a:r>
            <a:r>
              <a:rPr lang="en-US" altLang="ko-KR" dirty="0">
                <a:latin typeface="+mj-ea"/>
              </a:rPr>
              <a:t>			: </a:t>
            </a:r>
            <a:r>
              <a:rPr lang="en-US" altLang="ko-KR" dirty="0" smtClean="0">
                <a:latin typeface="+mj-ea"/>
              </a:rPr>
              <a:t>35kg</a:t>
            </a:r>
            <a:endParaRPr lang="en-US" altLang="ko-KR" dirty="0">
              <a:latin typeface="+mj-ea"/>
            </a:endParaRP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448272" cy="321447"/>
          </a:xfrm>
        </p:spPr>
        <p:txBody>
          <a:bodyPr/>
          <a:lstStyle/>
          <a:p>
            <a:r>
              <a:rPr lang="en-US" altLang="ko-KR">
                <a:latin typeface="맑은 고딕" pitchFamily="50" charset="-127"/>
                <a:ea typeface="맑은 고딕" pitchFamily="50" charset="-127"/>
              </a:rPr>
              <a:t>LINE ARRAY GRID</a:t>
            </a:r>
            <a:endParaRPr lang="en-US" altLang="ko-KR" dirty="0">
              <a:latin typeface="맑은 고딕" pitchFamily="50" charset="-127"/>
              <a:ea typeface="맑은 고딕" pitchFamily="50" charset="-127"/>
            </a:endParaRP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KLG103</a:t>
            </a: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370" y="848544"/>
            <a:ext cx="2376264" cy="23762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1804</TotalTime>
  <Words>27</Words>
  <Application>Microsoft Office PowerPoint</Application>
  <PresentationFormat>A4 용지(210x297mm)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Kevicsupport</cp:lastModifiedBy>
  <cp:revision>313</cp:revision>
  <cp:lastPrinted>2024-01-31T10:03:33Z</cp:lastPrinted>
  <dcterms:created xsi:type="dcterms:W3CDTF">2022-10-26T04:41:33Z</dcterms:created>
  <dcterms:modified xsi:type="dcterms:W3CDTF">2024-02-13T05:28:25Z</dcterms:modified>
</cp:coreProperties>
</file>