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1230" y="-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PTV </a:t>
            </a:r>
            <a:r>
              <a:rPr lang="ko-KR" altLang="en-US" dirty="0"/>
              <a:t>기술을 통해 완벽한 시스템 </a:t>
            </a:r>
            <a:r>
              <a:rPr lang="ko-KR" altLang="en-US" dirty="0" smtClean="0"/>
              <a:t>조합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ko-KR" altLang="en-US" dirty="0"/>
          </a:p>
          <a:p>
            <a:pPr>
              <a:buFontTx/>
              <a:buChar char="-"/>
            </a:pPr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</a:t>
            </a:r>
            <a:r>
              <a:rPr lang="ko-KR" altLang="en-US"/>
              <a:t>출</a:t>
            </a:r>
            <a:r>
              <a:rPr lang="ko-KR" altLang="en-US" smtClean="0"/>
              <a:t>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600W</a:t>
            </a:r>
          </a:p>
          <a:p>
            <a:pPr fontAlgn="base"/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129dB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60</a:t>
            </a:r>
            <a:r>
              <a:rPr lang="en-US" altLang="ko-KR" dirty="0" smtClean="0"/>
              <a:t>Hz-19kHz</a:t>
            </a:r>
            <a:endParaRPr lang="en-US" altLang="ko-KR" dirty="0"/>
          </a:p>
          <a:p>
            <a:r>
              <a:rPr lang="ko-KR" altLang="en-US" dirty="0"/>
              <a:t>드라이버</a:t>
            </a:r>
            <a:r>
              <a:rPr lang="en-US" altLang="ko-KR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Dual </a:t>
            </a:r>
            <a:r>
              <a:rPr lang="en-US" altLang="ko-KR" dirty="0" smtClean="0">
                <a:latin typeface="+mj-ea"/>
              </a:rPr>
              <a:t>8" </a:t>
            </a:r>
            <a:r>
              <a:rPr lang="en-US" altLang="ko-KR" dirty="0">
                <a:latin typeface="+mj-ea"/>
              </a:rPr>
              <a:t>Driver</a:t>
            </a:r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120°x 12°</a:t>
            </a:r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16</a:t>
            </a:r>
            <a:r>
              <a:rPr lang="el-GR" altLang="ko-KR" dirty="0"/>
              <a:t>Ω</a:t>
            </a:r>
            <a:endParaRPr lang="en-US" altLang="ko-KR" dirty="0"/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625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240 </a:t>
            </a:r>
            <a:r>
              <a:rPr lang="en-US" altLang="ko-KR" dirty="0"/>
              <a:t>x </a:t>
            </a:r>
            <a:r>
              <a:rPr lang="en-US" altLang="ko-KR" dirty="0" smtClean="0"/>
              <a:t>535mm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24kg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KLS083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64542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LINE ARRAY SPEAKER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3" y="1119340"/>
            <a:ext cx="2823934" cy="20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36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415</cp:revision>
  <cp:lastPrinted>2024-01-31T10:03:33Z</cp:lastPrinted>
  <dcterms:created xsi:type="dcterms:W3CDTF">2022-10-26T04:41:33Z</dcterms:created>
  <dcterms:modified xsi:type="dcterms:W3CDTF">2024-02-13T01:52:33Z</dcterms:modified>
</cp:coreProperties>
</file>