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230" y="-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PTV </a:t>
            </a:r>
            <a:r>
              <a:rPr lang="ko-KR" altLang="en-US" dirty="0"/>
              <a:t>기술을 통해 완벽한 시스템 </a:t>
            </a:r>
            <a:r>
              <a:rPr lang="ko-KR" altLang="en-US" dirty="0" smtClean="0"/>
              <a:t>조합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균일한 </a:t>
            </a:r>
            <a:r>
              <a:rPr lang="ko-KR" altLang="en-US" dirty="0"/>
              <a:t>위상과 발산 각도 </a:t>
            </a:r>
            <a:r>
              <a:rPr lang="ko-KR" altLang="en-US" dirty="0" smtClean="0"/>
              <a:t>유지</a:t>
            </a:r>
            <a:endParaRPr lang="ko-KR" altLang="en-US" dirty="0"/>
          </a:p>
          <a:p>
            <a:pPr>
              <a:buFontTx/>
              <a:buChar char="-"/>
            </a:pPr>
            <a:r>
              <a:rPr lang="en-US" altLang="ko-KR" dirty="0" smtClean="0"/>
              <a:t>Hybrid </a:t>
            </a:r>
            <a:r>
              <a:rPr lang="ko-KR" altLang="en-US" dirty="0"/>
              <a:t>혼 디자인에 </a:t>
            </a:r>
            <a:r>
              <a:rPr lang="en-US" altLang="ko-KR" dirty="0"/>
              <a:t>DMF </a:t>
            </a:r>
            <a:r>
              <a:rPr lang="ko-KR" altLang="en-US" dirty="0"/>
              <a:t>응용 기술 </a:t>
            </a:r>
            <a:r>
              <a:rPr lang="ko-KR" altLang="en-US" dirty="0" smtClean="0"/>
              <a:t>적용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넓은 </a:t>
            </a:r>
            <a:r>
              <a:rPr lang="ko-KR" altLang="en-US" dirty="0" err="1"/>
              <a:t>지향각으로</a:t>
            </a:r>
            <a:r>
              <a:rPr lang="ko-KR" altLang="en-US" dirty="0"/>
              <a:t> 다양한 활용이 </a:t>
            </a:r>
            <a:r>
              <a:rPr lang="ko-KR" altLang="en-US" dirty="0" smtClean="0"/>
              <a:t>가능</a:t>
            </a:r>
            <a:endParaRPr lang="ko-KR" altLang="en-US" dirty="0"/>
          </a:p>
          <a:p>
            <a:pPr>
              <a:buFontTx/>
              <a:buChar char="-"/>
            </a:pPr>
            <a:r>
              <a:rPr lang="en-US" altLang="ko-KR" dirty="0" smtClean="0"/>
              <a:t>Bi-Amp </a:t>
            </a:r>
            <a:r>
              <a:rPr lang="en-US" altLang="ko-KR" dirty="0"/>
              <a:t>/ Tri -Amp Mode </a:t>
            </a:r>
            <a:r>
              <a:rPr lang="ko-KR" altLang="en-US" dirty="0" err="1"/>
              <a:t>선택형</a:t>
            </a:r>
            <a:r>
              <a:rPr lang="ko-KR" altLang="en-US" dirty="0"/>
              <a:t> </a:t>
            </a:r>
            <a:r>
              <a:rPr lang="ko-KR" altLang="en-US" dirty="0" smtClean="0"/>
              <a:t>크로스오버</a:t>
            </a:r>
            <a:endParaRPr lang="ko-KR" altLang="en-US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정격</a:t>
            </a:r>
            <a:r>
              <a:rPr lang="ko-KR" altLang="en-US" dirty="0" smtClean="0"/>
              <a:t>출</a:t>
            </a:r>
            <a:r>
              <a:rPr lang="ko-KR" altLang="en-US" dirty="0"/>
              <a:t>력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 600W</a:t>
            </a:r>
          </a:p>
          <a:p>
            <a:pPr fontAlgn="base"/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131dB</a:t>
            </a:r>
            <a:endParaRPr lang="en-US" altLang="ko-KR" dirty="0"/>
          </a:p>
          <a:p>
            <a:r>
              <a:rPr lang="ko-KR" altLang="en-US" dirty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58</a:t>
            </a:r>
            <a:r>
              <a:rPr lang="en-US" altLang="ko-KR" dirty="0" smtClean="0"/>
              <a:t>Hz-19kHz</a:t>
            </a:r>
            <a:endParaRPr lang="en-US" altLang="ko-KR" dirty="0"/>
          </a:p>
          <a:p>
            <a:r>
              <a:rPr lang="ko-KR" altLang="en-US" dirty="0"/>
              <a:t>드라이버</a:t>
            </a:r>
            <a:r>
              <a:rPr lang="en-US" altLang="ko-KR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Dual 10" Driver</a:t>
            </a:r>
          </a:p>
          <a:p>
            <a:r>
              <a:rPr lang="ko-KR" altLang="en-US" dirty="0">
                <a:latin typeface="+mj-ea"/>
              </a:rPr>
              <a:t>지향성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120°x 12°</a:t>
            </a:r>
          </a:p>
          <a:p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16</a:t>
            </a:r>
            <a:r>
              <a:rPr lang="el-GR" altLang="ko-KR" dirty="0"/>
              <a:t>Ω</a:t>
            </a:r>
            <a:endParaRPr lang="en-US" altLang="ko-KR" dirty="0"/>
          </a:p>
          <a:p>
            <a:r>
              <a:rPr lang="ko-KR" altLang="en-US" dirty="0" err="1"/>
              <a:t>캐비넷</a:t>
            </a:r>
            <a:r>
              <a:rPr lang="ko-KR" altLang="en-US" dirty="0"/>
              <a:t> 재질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D)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740</a:t>
            </a:r>
            <a:r>
              <a:rPr lang="en-US" altLang="ko-KR" dirty="0"/>
              <a:t> x 300 x 775mm</a:t>
            </a:r>
          </a:p>
          <a:p>
            <a:r>
              <a:rPr lang="ko-KR" altLang="en-US" dirty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48kg</a:t>
            </a:r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KLS103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64542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LINE ARRAY SPEAKER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87" y="1224443"/>
            <a:ext cx="2913125" cy="180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</TotalTime>
  <Words>36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409</cp:revision>
  <cp:lastPrinted>2024-01-31T10:03:33Z</cp:lastPrinted>
  <dcterms:created xsi:type="dcterms:W3CDTF">2022-10-26T04:41:33Z</dcterms:created>
  <dcterms:modified xsi:type="dcterms:W3CDTF">2024-02-13T01:52:57Z</dcterms:modified>
</cp:coreProperties>
</file>