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75" d="100"/>
          <a:sy n="75" d="100"/>
        </p:scale>
        <p:origin x="-1230" y="-12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ko-KR" dirty="0">
                <a:latin typeface="+mj-ea"/>
              </a:rPr>
              <a:t>15" Single Sub Woofer Line Array Speaker</a:t>
            </a:r>
          </a:p>
          <a:p>
            <a:pPr>
              <a:buFontTx/>
              <a:buChar char="-"/>
            </a:pPr>
            <a:r>
              <a:rPr lang="en-US" altLang="ko-KR" dirty="0" smtClean="0">
                <a:latin typeface="+mj-ea"/>
              </a:rPr>
              <a:t>KLS-083 </a:t>
            </a:r>
            <a:r>
              <a:rPr lang="en-US" altLang="ko-KR" dirty="0">
                <a:latin typeface="+mj-ea"/>
              </a:rPr>
              <a:t>8" 2WAY </a:t>
            </a:r>
            <a:r>
              <a:rPr lang="ko-KR" altLang="en-US" dirty="0">
                <a:latin typeface="+mj-ea"/>
              </a:rPr>
              <a:t>스피커와  동시에 사용가능</a:t>
            </a:r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smtClean="0"/>
              <a:t>정격출력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/>
              <a:t>700W</a:t>
            </a:r>
          </a:p>
          <a:p>
            <a:r>
              <a:rPr lang="ko-KR" altLang="en-US" dirty="0" err="1"/>
              <a:t>최대음압레벨</a:t>
            </a:r>
            <a:r>
              <a:rPr lang="ko-KR" altLang="en-US" dirty="0"/>
              <a:t> 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135dB</a:t>
            </a:r>
            <a:endParaRPr lang="en-US" altLang="ko-KR" dirty="0"/>
          </a:p>
          <a:p>
            <a:r>
              <a:rPr lang="ko-KR" altLang="en-US" dirty="0"/>
              <a:t>주파수 특성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40</a:t>
            </a:r>
            <a:r>
              <a:rPr lang="en-US" altLang="ko-KR" dirty="0" smtClean="0"/>
              <a:t>Hz-582Hz</a:t>
            </a:r>
            <a:endParaRPr lang="en-US" altLang="ko-KR" dirty="0"/>
          </a:p>
          <a:p>
            <a:r>
              <a:rPr lang="ko-KR" altLang="en-US" dirty="0"/>
              <a:t>드라이버</a:t>
            </a:r>
            <a:r>
              <a:rPr lang="en-US" altLang="ko-KR" dirty="0"/>
              <a:t> 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/>
              <a:t>15" LF Driver</a:t>
            </a:r>
            <a:endParaRPr lang="en-US" altLang="ko-KR" dirty="0">
              <a:latin typeface="+mj-ea"/>
            </a:endParaRPr>
          </a:p>
          <a:p>
            <a:r>
              <a:rPr lang="ko-KR" altLang="en-US" dirty="0">
                <a:latin typeface="+mj-ea"/>
              </a:rPr>
              <a:t>지향성 </a:t>
            </a:r>
            <a:r>
              <a:rPr lang="en-US" altLang="ko-KR" dirty="0">
                <a:latin typeface="+mj-ea"/>
              </a:rPr>
              <a:t>			:</a:t>
            </a:r>
            <a:r>
              <a:rPr lang="en-US" altLang="ko-KR" dirty="0"/>
              <a:t> Omnidirectivity</a:t>
            </a:r>
          </a:p>
          <a:p>
            <a:r>
              <a:rPr lang="ko-KR" altLang="en-US" dirty="0" err="1"/>
              <a:t>임피던스</a:t>
            </a:r>
            <a:r>
              <a:rPr lang="ko-KR" altLang="en-US" dirty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l-GR" altLang="ko-KR" dirty="0">
                <a:latin typeface="+mj-ea"/>
              </a:rPr>
              <a:t>8Ω</a:t>
            </a:r>
            <a:endParaRPr lang="en-US" altLang="ko-KR" dirty="0"/>
          </a:p>
          <a:p>
            <a:r>
              <a:rPr lang="ko-KR" altLang="en-US" dirty="0" err="1"/>
              <a:t>캐비넷</a:t>
            </a:r>
            <a:r>
              <a:rPr lang="ko-KR" altLang="en-US" dirty="0"/>
              <a:t> 재질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</a:t>
            </a:r>
            <a:r>
              <a:rPr lang="el-GR" altLang="ko-KR" dirty="0"/>
              <a:t> </a:t>
            </a:r>
            <a:r>
              <a:rPr lang="en-US" altLang="ko-KR" dirty="0"/>
              <a:t>Russian Birch Wooden Cabinet</a:t>
            </a:r>
          </a:p>
          <a:p>
            <a:r>
              <a:rPr lang="ko-KR" altLang="en-US" dirty="0"/>
              <a:t>외형 규격</a:t>
            </a:r>
            <a:r>
              <a:rPr lang="en-US" altLang="ko-KR" dirty="0"/>
              <a:t>(W x H x D)</a:t>
            </a:r>
            <a:r>
              <a:rPr lang="ko-KR" altLang="en-US" dirty="0"/>
              <a:t> 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625</a:t>
            </a:r>
            <a:r>
              <a:rPr lang="en-US" altLang="ko-KR" dirty="0"/>
              <a:t> x 530 x 535mm</a:t>
            </a:r>
          </a:p>
          <a:p>
            <a:r>
              <a:rPr lang="ko-KR" altLang="en-US" dirty="0"/>
              <a:t>무게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/>
              <a:t>52kg</a:t>
            </a:r>
          </a:p>
          <a:p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KLW151</a:t>
            </a: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26" y="877925"/>
            <a:ext cx="3239897" cy="2346492"/>
          </a:xfrm>
          <a:prstGeom prst="rect">
            <a:avLst/>
          </a:prstGeom>
        </p:spPr>
      </p:pic>
      <p:sp>
        <p:nvSpPr>
          <p:cNvPr id="9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528788" cy="323031"/>
          </a:xfrm>
        </p:spPr>
        <p:txBody>
          <a:bodyPr/>
          <a:lstStyle/>
          <a:p>
            <a:pPr>
              <a:defRPr/>
            </a:pPr>
            <a:r>
              <a:rPr lang="en-US" altLang="ko-KR"/>
              <a:t>LINE ARRAY SPEAKER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1867</TotalTime>
  <Words>20</Words>
  <Application>Microsoft Office PowerPoint</Application>
  <PresentationFormat>A4 용지(210x297mm)</PresentationFormat>
  <Paragraphs>13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Kevicsupport</cp:lastModifiedBy>
  <cp:revision>421</cp:revision>
  <cp:lastPrinted>2024-01-31T10:03:33Z</cp:lastPrinted>
  <dcterms:created xsi:type="dcterms:W3CDTF">2022-10-26T04:41:33Z</dcterms:created>
  <dcterms:modified xsi:type="dcterms:W3CDTF">2024-02-13T01:57:40Z</dcterms:modified>
</cp:coreProperties>
</file>