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>
                <a:latin typeface="+mj-ea"/>
              </a:rPr>
              <a:t>18" </a:t>
            </a:r>
            <a:r>
              <a:rPr lang="en-US" altLang="ko-KR" dirty="0">
                <a:latin typeface="+mj-ea"/>
              </a:rPr>
              <a:t>Single Sub Woofer Line Array Speaker</a:t>
            </a:r>
          </a:p>
          <a:p>
            <a:pPr>
              <a:buFontTx/>
              <a:buChar char="-"/>
            </a:pPr>
            <a:r>
              <a:rPr lang="en-US" altLang="ko-KR" smtClean="0">
                <a:latin typeface="+mj-ea"/>
              </a:rPr>
              <a:t>KLS-103 </a:t>
            </a:r>
            <a:r>
              <a:rPr lang="en-US" altLang="ko-KR" dirty="0" smtClean="0">
                <a:latin typeface="+mj-ea"/>
              </a:rPr>
              <a:t>10" </a:t>
            </a:r>
            <a:r>
              <a:rPr lang="en-US" altLang="ko-KR" dirty="0">
                <a:latin typeface="+mj-ea"/>
              </a:rPr>
              <a:t>2WAY </a:t>
            </a:r>
            <a:r>
              <a:rPr lang="ko-KR" altLang="en-US" dirty="0">
                <a:latin typeface="+mj-ea"/>
              </a:rPr>
              <a:t>스피커와  동시에 사용가능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700W</a:t>
            </a:r>
          </a:p>
          <a:p>
            <a:r>
              <a:rPr lang="ko-KR" altLang="en-US" dirty="0" err="1"/>
              <a:t>최대음압레벨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135dB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35</a:t>
            </a:r>
            <a:r>
              <a:rPr lang="en-US" altLang="ko-KR" dirty="0" smtClean="0"/>
              <a:t>Hz-582Hz</a:t>
            </a:r>
            <a:endParaRPr lang="en-US" altLang="ko-KR" dirty="0"/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/>
              <a:t>18" </a:t>
            </a:r>
            <a:r>
              <a:rPr lang="en-US" altLang="ko-KR" dirty="0"/>
              <a:t>LF Driver</a:t>
            </a:r>
            <a:endParaRPr lang="en-US" altLang="ko-KR" dirty="0">
              <a:latin typeface="+mj-ea"/>
            </a:endParaRP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</a:t>
            </a:r>
            <a:r>
              <a:rPr lang="en-US" altLang="ko-KR" dirty="0"/>
              <a:t> Omnidirectivity</a:t>
            </a:r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l-GR" altLang="ko-KR" dirty="0">
                <a:latin typeface="+mj-ea"/>
              </a:rPr>
              <a:t>8Ω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740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610 </a:t>
            </a:r>
            <a:r>
              <a:rPr lang="en-US" altLang="ko-KR" dirty="0"/>
              <a:t>x </a:t>
            </a:r>
            <a:r>
              <a:rPr lang="en-US" altLang="ko-KR" dirty="0" smtClean="0"/>
              <a:t>770mm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82kg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KLW181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528788" cy="32303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LINE ARRAY SPEAKER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4" t="7481" r="15381" b="8942"/>
          <a:stretch/>
        </p:blipFill>
        <p:spPr>
          <a:xfrm>
            <a:off x="444500" y="1003300"/>
            <a:ext cx="27686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20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423</cp:revision>
  <cp:lastPrinted>2024-01-31T10:03:33Z</cp:lastPrinted>
  <dcterms:created xsi:type="dcterms:W3CDTF">2022-10-26T04:41:33Z</dcterms:created>
  <dcterms:modified xsi:type="dcterms:W3CDTF">2024-02-13T01:57:56Z</dcterms:modified>
</cp:coreProperties>
</file>