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492" y="5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마이크 </a:t>
            </a:r>
            <a:r>
              <a:rPr lang="ko-KR" altLang="en-US" dirty="0" err="1" smtClean="0"/>
              <a:t>익스텐션</a:t>
            </a:r>
            <a:r>
              <a:rPr lang="ko-KR" altLang="en-US" dirty="0" smtClean="0"/>
              <a:t> 코드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 smtClean="0"/>
              <a:t>용도 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ko-KR" altLang="en-US" dirty="0" smtClean="0"/>
              <a:t>마이크 연장 케이블</a:t>
            </a:r>
            <a:endParaRPr lang="ko-KR" altLang="en-US" dirty="0"/>
          </a:p>
          <a:p>
            <a:r>
              <a:rPr lang="ko-KR" altLang="en-US" dirty="0" smtClean="0"/>
              <a:t>커넥터</a:t>
            </a:r>
            <a:r>
              <a:rPr lang="en-US" altLang="ko-KR" dirty="0" smtClean="0"/>
              <a:t>	</a:t>
            </a:r>
            <a:r>
              <a:rPr lang="ko-KR" altLang="en-US" dirty="0" smtClean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XLR(</a:t>
            </a:r>
            <a:r>
              <a:rPr lang="ko-KR" altLang="en-US" dirty="0" smtClean="0"/>
              <a:t>암</a:t>
            </a:r>
            <a:r>
              <a:rPr lang="en-US" altLang="ko-KR" dirty="0" smtClean="0"/>
              <a:t>/</a:t>
            </a:r>
            <a:r>
              <a:rPr lang="ko-KR" altLang="en-US" dirty="0" smtClean="0"/>
              <a:t>수</a:t>
            </a:r>
            <a:r>
              <a:rPr lang="en-US" altLang="ko-KR" dirty="0" smtClean="0"/>
              <a:t>)</a:t>
            </a:r>
            <a:endParaRPr lang="ko-KR" altLang="en-US" dirty="0"/>
          </a:p>
          <a:p>
            <a:r>
              <a:rPr lang="ko-KR" altLang="en-US" dirty="0" smtClean="0"/>
              <a:t>타입 </a:t>
            </a:r>
            <a:r>
              <a:rPr lang="en-US" altLang="ko-KR" dirty="0"/>
              <a:t>	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2 CORE SHIELD LINE</a:t>
            </a:r>
            <a:endParaRPr lang="en-US" altLang="ko-KR" dirty="0"/>
          </a:p>
          <a:p>
            <a:r>
              <a:rPr lang="ko-KR" altLang="en-US" dirty="0" smtClean="0"/>
              <a:t>크기</a:t>
            </a:r>
            <a:r>
              <a:rPr lang="en-US" altLang="ko-KR" dirty="0" smtClean="0"/>
              <a:t>(</a:t>
            </a:r>
            <a:r>
              <a:rPr lang="ko-KR" altLang="en-US" dirty="0" smtClean="0"/>
              <a:t>길이</a:t>
            </a:r>
            <a:r>
              <a:rPr lang="en-US" altLang="ko-KR" dirty="0" smtClean="0"/>
              <a:t>)	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smtClean="0">
                <a:latin typeface="+mj-ea"/>
              </a:rPr>
              <a:t>:</a:t>
            </a:r>
            <a:r>
              <a:rPr lang="en-US" altLang="ko-KR"/>
              <a:t> </a:t>
            </a:r>
            <a:r>
              <a:rPr lang="en-US" altLang="ko-KR" smtClean="0"/>
              <a:t>10</a:t>
            </a:r>
            <a:r>
              <a:rPr lang="en-US" altLang="ko-KR" smtClean="0"/>
              <a:t>M</a:t>
            </a:r>
            <a:endParaRPr lang="en-US" altLang="ko-KR" dirty="0" smtClean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KMC010M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MIC CABLE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812" y="1494000"/>
            <a:ext cx="1132076" cy="1457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3101</TotalTime>
  <Words>7</Words>
  <Application>Microsoft Office PowerPoint</Application>
  <PresentationFormat>A4 용지(210x297mm)</PresentationFormat>
  <Paragraphs>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612</cp:revision>
  <cp:lastPrinted>2024-01-31T10:03:33Z</cp:lastPrinted>
  <dcterms:created xsi:type="dcterms:W3CDTF">2022-10-26T04:41:33Z</dcterms:created>
  <dcterms:modified xsi:type="dcterms:W3CDTF">2024-02-07T08:53:13Z</dcterms:modified>
</cp:coreProperties>
</file>