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3750" y="-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마이크 케이블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배선용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마이크 배선용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XLR(</a:t>
            </a:r>
            <a:r>
              <a:rPr lang="ko-KR" altLang="en-US" dirty="0"/>
              <a:t>암</a:t>
            </a:r>
            <a:r>
              <a:rPr lang="en-US" altLang="ko-KR" dirty="0"/>
              <a:t>/</a:t>
            </a:r>
            <a:r>
              <a:rPr lang="ko-KR" altLang="en-US" dirty="0"/>
              <a:t>수</a:t>
            </a:r>
            <a:r>
              <a:rPr lang="en-US" altLang="ko-KR" smtClean="0"/>
              <a:t>)</a:t>
            </a:r>
            <a:endParaRPr lang="ko-KR" altLang="en-US" dirty="0"/>
          </a:p>
          <a:p>
            <a:r>
              <a:rPr lang="ko-KR" altLang="en-US" dirty="0" smtClean="0"/>
              <a:t>타입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4 CORE SHIELD LINE</a:t>
            </a:r>
            <a:endParaRPr lang="en-US" altLang="ko-KR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fontAlgn="ctr"/>
            <a:r>
              <a:rPr lang="en-US" altLang="ko-KR" dirty="0">
                <a:solidFill>
                  <a:srgbClr val="000000"/>
                </a:solidFill>
              </a:rPr>
              <a:t>KMC104C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CABLE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38.KMC10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009846"/>
            <a:ext cx="1920102" cy="192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\\kevic-server\mas_contract\01_KEVIC\2024년\2024.02.01) MAS 신규등록(141종)\1. 식별번호\NEW-조달등록사진작업(24.02.08)\1차\138.KMC10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4" y="874643"/>
            <a:ext cx="2256362" cy="225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9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618</cp:revision>
  <cp:lastPrinted>2024-01-31T10:03:33Z</cp:lastPrinted>
  <dcterms:created xsi:type="dcterms:W3CDTF">2022-10-26T04:41:33Z</dcterms:created>
  <dcterms:modified xsi:type="dcterms:W3CDTF">2024-05-20T01:27:17Z</dcterms:modified>
</cp:coreProperties>
</file>