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66" d="100"/>
          <a:sy n="66" d="100"/>
        </p:scale>
        <p:origin x="-3750" y="-4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마이크 멀티 케이블</a:t>
            </a:r>
            <a:r>
              <a:rPr lang="en-US" altLang="ko-KR" dirty="0" smtClean="0"/>
              <a:t>(</a:t>
            </a:r>
            <a:r>
              <a:rPr lang="ko-KR" altLang="en-US" dirty="0" smtClean="0"/>
              <a:t>배선용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용도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ko-KR" altLang="en-US" dirty="0" smtClean="0"/>
              <a:t>마이크 멀티 배선용 케이블</a:t>
            </a:r>
            <a:endParaRPr lang="en-US" altLang="ko-KR" dirty="0" smtClean="0"/>
          </a:p>
          <a:p>
            <a:r>
              <a:rPr lang="ko-KR" altLang="en-US" dirty="0"/>
              <a:t>커넥터</a:t>
            </a:r>
            <a:r>
              <a:rPr lang="en-US" altLang="ko-KR" dirty="0"/>
              <a:t>	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XLR(</a:t>
            </a:r>
            <a:r>
              <a:rPr lang="ko-KR" altLang="en-US" dirty="0"/>
              <a:t>암</a:t>
            </a:r>
            <a:r>
              <a:rPr lang="en-US" altLang="ko-KR" dirty="0"/>
              <a:t>/</a:t>
            </a:r>
            <a:r>
              <a:rPr lang="ko-KR" altLang="en-US" dirty="0"/>
              <a:t>수</a:t>
            </a:r>
            <a:r>
              <a:rPr lang="en-US" altLang="ko-KR" smtClean="0"/>
              <a:t>)</a:t>
            </a:r>
            <a:endParaRPr lang="ko-KR" altLang="en-US" dirty="0"/>
          </a:p>
          <a:p>
            <a:r>
              <a:rPr lang="ko-KR" altLang="en-US" dirty="0" smtClean="0"/>
              <a:t>채널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8CH</a:t>
            </a:r>
            <a:endParaRPr lang="en-US" altLang="ko-KR" dirty="0"/>
          </a:p>
          <a:p>
            <a:r>
              <a:rPr lang="ko-KR" altLang="en-US" dirty="0" smtClean="0"/>
              <a:t>크기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길이</a:t>
            </a:r>
            <a:r>
              <a:rPr lang="en-US" altLang="ko-KR" dirty="0" smtClean="0"/>
              <a:t>)	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100M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KMC108C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MIC CABLE</a:t>
            </a: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139.KMC108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47" b="24515"/>
          <a:stretch/>
        </p:blipFill>
        <p:spPr bwMode="auto">
          <a:xfrm>
            <a:off x="620688" y="1436913"/>
            <a:ext cx="2435918" cy="126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10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622</cp:revision>
  <cp:lastPrinted>2024-01-31T10:03:33Z</cp:lastPrinted>
  <dcterms:created xsi:type="dcterms:W3CDTF">2022-10-26T04:41:33Z</dcterms:created>
  <dcterms:modified xsi:type="dcterms:W3CDTF">2024-05-20T01:28:38Z</dcterms:modified>
</cp:coreProperties>
</file>