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03" autoAdjust="0"/>
    <p:restoredTop sz="94660"/>
  </p:normalViewPr>
  <p:slideViewPr>
    <p:cSldViewPr>
      <p:cViewPr>
        <p:scale>
          <a:sx n="66" d="100"/>
          <a:sy n="66" d="100"/>
        </p:scale>
        <p:origin x="-3750" y="-47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>
          <a:xfrm>
            <a:off x="476672" y="3800872"/>
            <a:ext cx="5900550" cy="1512168"/>
          </a:xfrm>
        </p:spPr>
        <p:txBody>
          <a:bodyPr/>
          <a:lstStyle/>
          <a:p>
            <a:pPr>
              <a:buFontTx/>
              <a:buChar char="-"/>
            </a:pPr>
            <a:r>
              <a:rPr lang="ko-KR" altLang="en-US" dirty="0" smtClean="0"/>
              <a:t>마이크 멀티 케이블</a:t>
            </a:r>
            <a:r>
              <a:rPr lang="en-US" altLang="ko-KR" dirty="0" smtClean="0"/>
              <a:t>(</a:t>
            </a:r>
            <a:r>
              <a:rPr lang="ko-KR" altLang="en-US" dirty="0" smtClean="0"/>
              <a:t>배선용</a:t>
            </a:r>
            <a:r>
              <a:rPr lang="en-US" altLang="ko-KR" dirty="0" smtClean="0"/>
              <a:t>)</a:t>
            </a:r>
          </a:p>
          <a:p>
            <a:pPr marL="0" indent="0">
              <a:buNone/>
            </a:pPr>
            <a:endParaRPr lang="en-US" altLang="ko-KR" dirty="0" smtClean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r>
              <a:rPr lang="ko-KR" altLang="en-US" dirty="0" smtClean="0"/>
              <a:t>용도 </a:t>
            </a:r>
            <a:r>
              <a:rPr lang="en-US" altLang="ko-KR" dirty="0" smtClean="0"/>
              <a:t>	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 smtClean="0">
                <a:latin typeface="+mj-ea"/>
              </a:rPr>
              <a:t>:</a:t>
            </a:r>
            <a:r>
              <a:rPr lang="en-US" altLang="ko-KR" dirty="0"/>
              <a:t> </a:t>
            </a:r>
            <a:r>
              <a:rPr lang="ko-KR" altLang="en-US" dirty="0" smtClean="0"/>
              <a:t>마이크 멀티 배선용 케이블</a:t>
            </a:r>
            <a:endParaRPr lang="en-US" altLang="ko-KR" dirty="0"/>
          </a:p>
          <a:p>
            <a:r>
              <a:rPr lang="ko-KR" altLang="en-US" dirty="0"/>
              <a:t>커넥터</a:t>
            </a:r>
            <a:r>
              <a:rPr lang="en-US" altLang="ko-KR" dirty="0"/>
              <a:t>	</a:t>
            </a:r>
            <a:r>
              <a:rPr lang="ko-KR" altLang="en-US" dirty="0"/>
              <a:t> 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>
                <a:latin typeface="+mj-ea"/>
              </a:rPr>
              <a:t>:</a:t>
            </a:r>
            <a:r>
              <a:rPr lang="en-US" altLang="ko-KR" dirty="0"/>
              <a:t> XLR(</a:t>
            </a:r>
            <a:r>
              <a:rPr lang="ko-KR" altLang="en-US" dirty="0"/>
              <a:t>암</a:t>
            </a:r>
            <a:r>
              <a:rPr lang="en-US" altLang="ko-KR" dirty="0"/>
              <a:t>/</a:t>
            </a:r>
            <a:r>
              <a:rPr lang="ko-KR" altLang="en-US" dirty="0"/>
              <a:t>수</a:t>
            </a:r>
            <a:r>
              <a:rPr lang="en-US" altLang="ko-KR" smtClean="0"/>
              <a:t>)</a:t>
            </a:r>
            <a:endParaRPr lang="ko-KR" altLang="en-US" dirty="0"/>
          </a:p>
          <a:p>
            <a:r>
              <a:rPr lang="ko-KR" altLang="en-US" dirty="0" smtClean="0"/>
              <a:t>채널 </a:t>
            </a:r>
            <a:r>
              <a:rPr lang="en-US" altLang="ko-KR" dirty="0"/>
              <a:t>	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>
                <a:latin typeface="+mj-ea"/>
              </a:rPr>
              <a:t>:</a:t>
            </a:r>
            <a:r>
              <a:rPr lang="en-US" altLang="ko-KR" dirty="0"/>
              <a:t> </a:t>
            </a:r>
            <a:r>
              <a:rPr lang="en-US" altLang="ko-KR" dirty="0" smtClean="0"/>
              <a:t>12CH</a:t>
            </a:r>
            <a:endParaRPr lang="en-US" altLang="ko-KR" dirty="0"/>
          </a:p>
          <a:p>
            <a:r>
              <a:rPr lang="ko-KR" altLang="en-US" dirty="0" smtClean="0"/>
              <a:t>크기</a:t>
            </a:r>
            <a:r>
              <a:rPr lang="en-US" altLang="ko-KR" dirty="0" smtClean="0"/>
              <a:t>(</a:t>
            </a:r>
            <a:r>
              <a:rPr lang="ko-KR" altLang="en-US" dirty="0" smtClean="0"/>
              <a:t>길이</a:t>
            </a:r>
            <a:r>
              <a:rPr lang="en-US" altLang="ko-KR" dirty="0" smtClean="0"/>
              <a:t>)	 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 smtClean="0">
                <a:latin typeface="+mj-ea"/>
              </a:rPr>
              <a:t>:</a:t>
            </a:r>
            <a:r>
              <a:rPr lang="en-US" altLang="ko-KR" dirty="0"/>
              <a:t> </a:t>
            </a:r>
            <a:r>
              <a:rPr lang="en-US" altLang="ko-KR" dirty="0" smtClean="0"/>
              <a:t>100M</a:t>
            </a:r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KMC112C</a:t>
            </a:r>
          </a:p>
        </p:txBody>
      </p:sp>
      <p:sp>
        <p:nvSpPr>
          <p:cNvPr id="10" name="텍스트 개체 틀 4"/>
          <p:cNvSpPr>
            <a:spLocks noGrp="1"/>
          </p:cNvSpPr>
          <p:nvPr>
            <p:ph type="body" sz="quarter" idx="22"/>
          </p:nvPr>
        </p:nvSpPr>
        <p:spPr>
          <a:xfrm>
            <a:off x="4212580" y="2145755"/>
            <a:ext cx="2299010" cy="323031"/>
          </a:xfrm>
        </p:spPr>
        <p:txBody>
          <a:bodyPr/>
          <a:lstStyle/>
          <a:p>
            <a:r>
              <a:rPr lang="en-US" altLang="ko-KR" dirty="0">
                <a:latin typeface="맑은 고딕" pitchFamily="50" charset="-127"/>
                <a:ea typeface="맑은 고딕" pitchFamily="50" charset="-127"/>
              </a:rPr>
              <a:t>MIC CABLE</a:t>
            </a:r>
          </a:p>
        </p:txBody>
      </p:sp>
      <p:pic>
        <p:nvPicPr>
          <p:cNvPr id="1026" name="Picture 2" descr="\\kevic-server\mas_contract\01_KEVIC\2024년\2024.02.01) MAS 신규등록(141종)\1. 식별번호\NEW-조달등록사진작업(24.02.08)\1차\140.KMC112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38" y="1003446"/>
            <a:ext cx="2081606" cy="2081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3111</TotalTime>
  <Words>10</Words>
  <Application>Microsoft Office PowerPoint</Application>
  <PresentationFormat>A4 용지(210x297mm)</PresentationFormat>
  <Paragraphs>7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jsm</cp:lastModifiedBy>
  <cp:revision>626</cp:revision>
  <cp:lastPrinted>2024-01-31T10:03:33Z</cp:lastPrinted>
  <dcterms:created xsi:type="dcterms:W3CDTF">2022-10-26T04:41:33Z</dcterms:created>
  <dcterms:modified xsi:type="dcterms:W3CDTF">2024-05-20T01:29:52Z</dcterms:modified>
</cp:coreProperties>
</file>