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546" y="-4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최대 </a:t>
            </a:r>
            <a:r>
              <a:rPr lang="en-US" altLang="ko-KR" dirty="0" smtClean="0"/>
              <a:t>8</a:t>
            </a:r>
            <a:r>
              <a:rPr lang="ko-KR" altLang="en-US" dirty="0" smtClean="0"/>
              <a:t>채널의 </a:t>
            </a:r>
            <a:r>
              <a:rPr lang="ko-KR" altLang="en-US" dirty="0"/>
              <a:t>앰프 출력 </a:t>
            </a:r>
            <a:r>
              <a:rPr lang="ko-KR" altLang="en-US" dirty="0" smtClean="0"/>
              <a:t>모니터링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파워 </a:t>
            </a:r>
            <a:r>
              <a:rPr lang="ko-KR" altLang="en-US" dirty="0"/>
              <a:t>앰프의 동작 상태를 모니터 스피커와 </a:t>
            </a:r>
            <a:r>
              <a:rPr lang="en-US" altLang="ko-KR" dirty="0"/>
              <a:t>LED </a:t>
            </a:r>
            <a:r>
              <a:rPr lang="ko-KR" altLang="en-US" dirty="0"/>
              <a:t>레벨 미터로 </a:t>
            </a:r>
            <a:r>
              <a:rPr lang="ko-KR" altLang="en-US" dirty="0" smtClean="0"/>
              <a:t>확인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8</a:t>
            </a:r>
            <a:r>
              <a:rPr lang="ko-KR" altLang="en-US" dirty="0" smtClean="0"/>
              <a:t>개 </a:t>
            </a:r>
            <a:r>
              <a:rPr lang="ko-KR" altLang="en-US" dirty="0"/>
              <a:t>채널의 음량을 동시에 표시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err="1" smtClean="0">
                <a:latin typeface="+mj-ea"/>
              </a:rPr>
              <a:t>동시모니터링수</a:t>
            </a:r>
            <a:r>
              <a:rPr lang="ko-KR" altLang="en-US" dirty="0">
                <a:latin typeface="+mj-ea"/>
              </a:rPr>
              <a:t>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>
                <a:latin typeface="+mj-ea"/>
              </a:rPr>
              <a:t>8ch</a:t>
            </a:r>
          </a:p>
          <a:p>
            <a:r>
              <a:rPr lang="ko-KR" altLang="en-US" dirty="0" smtClean="0">
                <a:latin typeface="+mj-ea"/>
              </a:rPr>
              <a:t>모니터범위                          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>
                <a:latin typeface="+mj-ea"/>
              </a:rPr>
              <a:t>8ch</a:t>
            </a:r>
          </a:p>
          <a:p>
            <a:r>
              <a:rPr lang="ko-KR" altLang="en-US" dirty="0" smtClean="0"/>
              <a:t>입력신호     </a:t>
            </a:r>
            <a:r>
              <a:rPr lang="ko-KR" altLang="en-US" dirty="0" smtClean="0">
                <a:latin typeface="+mj-ea"/>
              </a:rPr>
              <a:t>                      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/>
              <a:t>100V</a:t>
            </a:r>
          </a:p>
          <a:p>
            <a:r>
              <a:rPr lang="ko-KR" altLang="en-US" dirty="0" smtClean="0">
                <a:latin typeface="+mj-ea"/>
              </a:rPr>
              <a:t>표시장치                           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/>
              <a:t>LED</a:t>
            </a:r>
          </a:p>
          <a:p>
            <a:r>
              <a:rPr lang="ko-KR" altLang="en-US" dirty="0" smtClean="0"/>
              <a:t>모니터기능유무</a:t>
            </a:r>
            <a:r>
              <a:rPr lang="en-US" altLang="ko-KR" dirty="0"/>
              <a:t>		: </a:t>
            </a:r>
            <a:r>
              <a:rPr lang="en-US" altLang="ko-KR" dirty="0" smtClean="0"/>
              <a:t>LED</a:t>
            </a:r>
          </a:p>
          <a:p>
            <a:r>
              <a:rPr lang="ko-KR" altLang="en-US" dirty="0" err="1" smtClean="0"/>
              <a:t>노이즈</a:t>
            </a:r>
            <a:r>
              <a:rPr lang="ko-KR" altLang="en-US" dirty="0" smtClean="0"/>
              <a:t>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60dB</a:t>
            </a:r>
          </a:p>
          <a:p>
            <a:r>
              <a:rPr lang="ko-KR" altLang="en-US" dirty="0" err="1" smtClean="0"/>
              <a:t>입력임피더스</a:t>
            </a:r>
            <a:r>
              <a:rPr lang="en-US" altLang="ko-KR" dirty="0"/>
              <a:t>		: 10k</a:t>
            </a:r>
            <a:r>
              <a:rPr lang="el-GR" altLang="ko-KR" dirty="0" smtClean="0"/>
              <a:t>Ω</a:t>
            </a:r>
            <a:endParaRPr lang="en-US" altLang="ko-KR" dirty="0" smtClean="0"/>
          </a:p>
          <a:p>
            <a:r>
              <a:rPr lang="ko-KR" altLang="en-US" dirty="0" smtClean="0">
                <a:latin typeface="+mj-ea"/>
              </a:rPr>
              <a:t>사용전원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DC </a:t>
            </a:r>
            <a:r>
              <a:rPr lang="en-US" altLang="ko-KR" dirty="0" smtClean="0">
                <a:latin typeface="+mj-ea"/>
              </a:rPr>
              <a:t>24V</a:t>
            </a:r>
          </a:p>
          <a:p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 x H x D)㎜		: 482 x 44 x </a:t>
            </a:r>
            <a:r>
              <a:rPr lang="en-US" altLang="ko-KR" dirty="0" smtClean="0">
                <a:latin typeface="+mj-ea"/>
              </a:rPr>
              <a:t>350</a:t>
            </a:r>
            <a:r>
              <a:rPr lang="en-US" altLang="ko-KR" dirty="0"/>
              <a:t>mm</a:t>
            </a:r>
            <a:endParaRPr lang="en-US" altLang="ko-KR" dirty="0" smtClean="0">
              <a:latin typeface="+mj-ea"/>
            </a:endParaRPr>
          </a:p>
          <a:p>
            <a:r>
              <a:rPr lang="ko-KR" altLang="en-US" dirty="0" smtClean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: 3.5kg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KMP108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MONITOR PANEL</a:t>
            </a: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104. KPM1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23" b="38841"/>
          <a:stretch/>
        </p:blipFill>
        <p:spPr bwMode="auto">
          <a:xfrm>
            <a:off x="408980" y="1708117"/>
            <a:ext cx="2803996" cy="64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</TotalTime>
  <Words>27</Words>
  <Application>Microsoft Office PowerPoint</Application>
  <PresentationFormat>A4 용지(210x297mm)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494</cp:revision>
  <cp:lastPrinted>2024-01-31T10:03:33Z</cp:lastPrinted>
  <dcterms:created xsi:type="dcterms:W3CDTF">2022-10-26T04:41:33Z</dcterms:created>
  <dcterms:modified xsi:type="dcterms:W3CDTF">2024-05-20T01:10:59Z</dcterms:modified>
</cp:coreProperties>
</file>