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8" </a:t>
            </a:r>
            <a:r>
              <a:rPr lang="ko-KR" altLang="en-US" dirty="0" smtClean="0"/>
              <a:t>스피커</a:t>
            </a:r>
          </a:p>
          <a:p>
            <a:pPr>
              <a:buFontTx/>
              <a:buChar char="-"/>
            </a:pPr>
            <a:r>
              <a:rPr lang="ko-KR" altLang="en-US" dirty="0" smtClean="0"/>
              <a:t>독자적 냉각 시스템으로 탁월한 원음 재현 능력과 내구성</a:t>
            </a:r>
          </a:p>
          <a:p>
            <a:pPr>
              <a:buFontTx/>
              <a:buChar char="-"/>
            </a:pPr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250W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124dB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60</a:t>
            </a:r>
            <a:r>
              <a:rPr lang="en-US" altLang="ko-KR" dirty="0" smtClean="0"/>
              <a:t>Hz-19kHz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94</a:t>
            </a:r>
            <a:r>
              <a:rPr lang="en-US" altLang="ko-KR" dirty="0" smtClean="0"/>
              <a:t>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r>
              <a:rPr lang="ko-KR" altLang="en-US" dirty="0" smtClean="0"/>
              <a:t>지향성</a:t>
            </a:r>
            <a:r>
              <a:rPr lang="en-US" altLang="ko-KR" dirty="0" smtClean="0"/>
              <a:t> 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90°x 60°</a:t>
            </a:r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275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475 </a:t>
            </a:r>
            <a:r>
              <a:rPr lang="en-US" altLang="ko-KR" dirty="0"/>
              <a:t>x </a:t>
            </a:r>
            <a:r>
              <a:rPr lang="en-US" altLang="ko-KR" dirty="0" smtClean="0"/>
              <a:t>280mm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12kg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KMS082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PASSIVE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6.KMS08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2" y="857052"/>
            <a:ext cx="2413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23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369</cp:revision>
  <cp:lastPrinted>2024-01-31T10:03:33Z</cp:lastPrinted>
  <dcterms:created xsi:type="dcterms:W3CDTF">2022-10-26T04:41:33Z</dcterms:created>
  <dcterms:modified xsi:type="dcterms:W3CDTF">2024-05-17T08:58:12Z</dcterms:modified>
</cp:coreProperties>
</file>