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3" autoAdjust="0"/>
    <p:restoredTop sz="94660"/>
  </p:normalViewPr>
  <p:slideViewPr>
    <p:cSldViewPr>
      <p:cViewPr>
        <p:scale>
          <a:sx n="75" d="100"/>
          <a:sy n="75" d="100"/>
        </p:scale>
        <p:origin x="-3546" y="-4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66366468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29806213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0362799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5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7" name="텍스트 개체 틀 39"/>
          <p:cNvSpPr>
            <a:spLocks noGrp="1"/>
          </p:cNvSpPr>
          <p:nvPr>
            <p:ph type="body" sz="quarter" idx="23"/>
          </p:nvPr>
        </p:nvSpPr>
        <p:spPr>
          <a:xfrm>
            <a:off x="4221088" y="1496616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831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V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2287260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KEVIC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31908674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7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9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48822317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6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2000" kern="1200">
          <a:solidFill>
            <a:schemeClr val="accent1">
              <a:lumMod val="75000"/>
            </a:schemeClr>
          </a:solidFill>
          <a:latin typeface="HY헤드라인M" panose="02030600000101010101" pitchFamily="18" charset="-127"/>
          <a:ea typeface="HY헤드라인M" panose="02030600000101010101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8"/>
          </p:nvPr>
        </p:nvSpPr>
        <p:spPr>
          <a:xfrm>
            <a:off x="476672" y="3800872"/>
            <a:ext cx="5900550" cy="1512168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ko-KR" dirty="0" smtClean="0"/>
              <a:t>10" </a:t>
            </a:r>
            <a:r>
              <a:rPr lang="ko-KR" altLang="en-US" dirty="0" smtClean="0"/>
              <a:t>스피커</a:t>
            </a:r>
          </a:p>
          <a:p>
            <a:pPr>
              <a:buFontTx/>
              <a:buChar char="-"/>
            </a:pPr>
            <a:r>
              <a:rPr lang="ko-KR" altLang="en-US" dirty="0" smtClean="0"/>
              <a:t>독자적 냉각 시스템으로 탁월한 원음 재현 능력과 내구성</a:t>
            </a:r>
          </a:p>
          <a:p>
            <a:pPr>
              <a:buFontTx/>
              <a:buChar char="-"/>
            </a:pPr>
            <a:r>
              <a:rPr lang="ko-KR" altLang="en-US" dirty="0" smtClean="0"/>
              <a:t>최신 </a:t>
            </a:r>
            <a:r>
              <a:rPr lang="ko-KR" altLang="en-US" dirty="0"/>
              <a:t>기술이 도입된 독자적 네트워크 </a:t>
            </a:r>
            <a:r>
              <a:rPr lang="ko-KR" altLang="en-US" dirty="0" smtClean="0"/>
              <a:t>적용</a:t>
            </a:r>
            <a:endParaRPr lang="ko-KR" altLang="en-US" dirty="0"/>
          </a:p>
          <a:p>
            <a:pPr>
              <a:buFontTx/>
              <a:buChar char="-"/>
            </a:pPr>
            <a:r>
              <a:rPr lang="ko-KR" altLang="en-US" dirty="0" err="1" smtClean="0"/>
              <a:t>홀컵</a:t>
            </a:r>
            <a:r>
              <a:rPr lang="ko-KR" altLang="en-US" dirty="0" smtClean="0"/>
              <a:t> 내장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9"/>
          </p:nvPr>
        </p:nvSpPr>
        <p:spPr>
          <a:xfrm>
            <a:off x="404664" y="5961112"/>
            <a:ext cx="5900550" cy="3744416"/>
          </a:xfrm>
        </p:spPr>
        <p:txBody>
          <a:bodyPr/>
          <a:lstStyle/>
          <a:p>
            <a:pPr fontAlgn="base"/>
            <a:r>
              <a:rPr lang="ko-KR" altLang="en-US" smtClean="0"/>
              <a:t>정격출력 </a:t>
            </a:r>
            <a:r>
              <a:rPr lang="en-US" altLang="ko-KR" dirty="0"/>
              <a:t>	</a:t>
            </a:r>
            <a:r>
              <a:rPr lang="ko-KR" altLang="en-US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/>
              <a:t>250W</a:t>
            </a:r>
            <a:endParaRPr lang="en-US" altLang="ko-KR" dirty="0"/>
          </a:p>
          <a:p>
            <a:r>
              <a:rPr lang="ko-KR" altLang="en-US" dirty="0" err="1" smtClean="0"/>
              <a:t>최대음압레벨</a:t>
            </a:r>
            <a:r>
              <a:rPr lang="ko-KR" altLang="en-US" dirty="0" smtClean="0"/>
              <a:t> </a:t>
            </a:r>
            <a:r>
              <a:rPr lang="ko-KR" altLang="en-US" dirty="0" smtClean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/>
              <a:t>126dB</a:t>
            </a:r>
            <a:endParaRPr lang="en-US" altLang="ko-KR" dirty="0"/>
          </a:p>
          <a:p>
            <a:r>
              <a:rPr lang="ko-KR" altLang="en-US" dirty="0" smtClean="0"/>
              <a:t>주파수 특성</a:t>
            </a:r>
            <a:r>
              <a:rPr lang="ko-KR" altLang="en-US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</a:t>
            </a:r>
            <a:r>
              <a:rPr lang="en-US" altLang="ko-KR" dirty="0" smtClean="0">
                <a:latin typeface="+mj-ea"/>
              </a:rPr>
              <a:t>	</a:t>
            </a:r>
            <a:r>
              <a:rPr lang="en-US" altLang="ko-KR" dirty="0">
                <a:latin typeface="+mj-ea"/>
              </a:rPr>
              <a:t>	: </a:t>
            </a:r>
            <a:r>
              <a:rPr lang="en-US" altLang="ko-KR" dirty="0" smtClean="0">
                <a:latin typeface="+mj-ea"/>
              </a:rPr>
              <a:t>58</a:t>
            </a:r>
            <a:r>
              <a:rPr lang="en-US" altLang="ko-KR" dirty="0" smtClean="0"/>
              <a:t>Hz-19kHz</a:t>
            </a:r>
          </a:p>
          <a:p>
            <a:r>
              <a:rPr lang="ko-KR" altLang="en-US" dirty="0" smtClean="0"/>
              <a:t>감도</a:t>
            </a:r>
            <a:r>
              <a:rPr lang="en-US" altLang="ko-KR" dirty="0" smtClean="0"/>
              <a:t>	</a:t>
            </a:r>
            <a:r>
              <a:rPr lang="ko-KR" altLang="en-US" dirty="0" smtClean="0"/>
              <a:t> </a:t>
            </a:r>
            <a:r>
              <a:rPr lang="ko-KR" altLang="en-US" dirty="0" smtClean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>
                <a:latin typeface="+mj-ea"/>
              </a:rPr>
              <a:t>96</a:t>
            </a:r>
            <a:r>
              <a:rPr lang="en-US" altLang="ko-KR" dirty="0" smtClean="0"/>
              <a:t>dB</a:t>
            </a:r>
            <a:endParaRPr lang="en-US" altLang="ko-KR" dirty="0"/>
          </a:p>
          <a:p>
            <a:r>
              <a:rPr lang="ko-KR" altLang="en-US" dirty="0" err="1" smtClean="0"/>
              <a:t>임피던스</a:t>
            </a:r>
            <a:r>
              <a:rPr lang="ko-KR" altLang="en-US" dirty="0" smtClean="0"/>
              <a:t> </a:t>
            </a:r>
            <a:r>
              <a:rPr lang="en-US" altLang="ko-KR" dirty="0"/>
              <a:t>	</a:t>
            </a:r>
            <a:r>
              <a:rPr lang="ko-KR" altLang="en-US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</a:t>
            </a:r>
            <a:r>
              <a:rPr lang="en-US" altLang="ko-KR" dirty="0" smtClean="0">
                <a:latin typeface="+mj-ea"/>
              </a:rPr>
              <a:t>:</a:t>
            </a:r>
            <a:r>
              <a:rPr lang="el-GR" altLang="ko-KR" dirty="0"/>
              <a:t> </a:t>
            </a:r>
            <a:r>
              <a:rPr lang="el-GR" altLang="ko-KR" dirty="0" smtClean="0"/>
              <a:t>8Ω</a:t>
            </a:r>
            <a:endParaRPr lang="en-US" altLang="ko-KR" dirty="0" smtClean="0"/>
          </a:p>
          <a:p>
            <a:r>
              <a:rPr lang="ko-KR" altLang="en-US" dirty="0" smtClean="0"/>
              <a:t>지향성</a:t>
            </a:r>
            <a:r>
              <a:rPr lang="en-US" altLang="ko-KR" dirty="0" smtClean="0"/>
              <a:t> </a:t>
            </a:r>
            <a:r>
              <a:rPr lang="ko-KR" altLang="en-US" dirty="0"/>
              <a:t> </a:t>
            </a:r>
            <a:r>
              <a:rPr lang="en-US" altLang="ko-KR" dirty="0"/>
              <a:t>	</a:t>
            </a:r>
            <a:r>
              <a:rPr lang="ko-KR" altLang="en-US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</a:t>
            </a:r>
            <a:r>
              <a:rPr lang="el-GR" altLang="ko-KR" dirty="0"/>
              <a:t> </a:t>
            </a:r>
            <a:r>
              <a:rPr lang="en-US" altLang="ko-KR" dirty="0"/>
              <a:t>90°x 60°</a:t>
            </a:r>
          </a:p>
          <a:p>
            <a:r>
              <a:rPr lang="ko-KR" altLang="en-US" dirty="0" err="1"/>
              <a:t>캐비넷</a:t>
            </a:r>
            <a:r>
              <a:rPr lang="ko-KR" altLang="en-US" dirty="0"/>
              <a:t> </a:t>
            </a:r>
            <a:r>
              <a:rPr lang="ko-KR" altLang="en-US" dirty="0" smtClean="0"/>
              <a:t>재질</a:t>
            </a:r>
            <a:r>
              <a:rPr lang="en-US" altLang="ko-KR" dirty="0" smtClean="0"/>
              <a:t>	</a:t>
            </a:r>
            <a:r>
              <a:rPr lang="ko-KR" altLang="en-US" dirty="0" smtClean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</a:t>
            </a:r>
            <a:r>
              <a:rPr lang="el-GR" altLang="ko-KR" dirty="0"/>
              <a:t> </a:t>
            </a:r>
            <a:r>
              <a:rPr lang="en-US" altLang="ko-KR" dirty="0"/>
              <a:t>Russian Birch Wooden Cabinet</a:t>
            </a:r>
            <a:endParaRPr lang="en-US" altLang="ko-KR" dirty="0" smtClean="0"/>
          </a:p>
          <a:p>
            <a:r>
              <a:rPr lang="ko-KR" altLang="en-US" dirty="0" smtClean="0"/>
              <a:t>외형 </a:t>
            </a:r>
            <a:r>
              <a:rPr lang="ko-KR" altLang="en-US" dirty="0"/>
              <a:t>규격</a:t>
            </a:r>
            <a:r>
              <a:rPr lang="en-US" altLang="ko-KR" dirty="0"/>
              <a:t>(W x H x D</a:t>
            </a:r>
            <a:r>
              <a:rPr lang="en-US" altLang="ko-KR" dirty="0" smtClean="0"/>
              <a:t>)</a:t>
            </a:r>
            <a:r>
              <a:rPr lang="ko-KR" altLang="en-US" dirty="0"/>
              <a:t> </a:t>
            </a:r>
            <a:r>
              <a:rPr lang="ko-KR" altLang="en-US" dirty="0" smtClean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>
                <a:latin typeface="+mj-ea"/>
              </a:rPr>
              <a:t>330</a:t>
            </a:r>
            <a:r>
              <a:rPr lang="en-US" altLang="ko-KR" dirty="0" smtClean="0"/>
              <a:t> </a:t>
            </a:r>
            <a:r>
              <a:rPr lang="en-US" altLang="ko-KR" dirty="0"/>
              <a:t>x </a:t>
            </a:r>
            <a:r>
              <a:rPr lang="en-US" altLang="ko-KR" dirty="0" smtClean="0"/>
              <a:t>605 </a:t>
            </a:r>
            <a:r>
              <a:rPr lang="en-US" altLang="ko-KR" dirty="0"/>
              <a:t>x </a:t>
            </a:r>
            <a:r>
              <a:rPr lang="en-US" altLang="ko-KR" dirty="0" smtClean="0"/>
              <a:t>320mm</a:t>
            </a:r>
            <a:endParaRPr lang="en-US" altLang="ko-KR" dirty="0"/>
          </a:p>
          <a:p>
            <a:r>
              <a:rPr lang="ko-KR" altLang="en-US" dirty="0" smtClean="0"/>
              <a:t>무게 </a:t>
            </a:r>
            <a:r>
              <a:rPr lang="en-US" altLang="ko-KR" dirty="0"/>
              <a:t>	</a:t>
            </a:r>
            <a:r>
              <a:rPr lang="ko-KR" altLang="en-US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/>
              <a:t>17kg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ko-KR" dirty="0"/>
              <a:t>KMS102</a:t>
            </a:r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22"/>
          </p:nvPr>
        </p:nvSpPr>
        <p:spPr>
          <a:xfrm>
            <a:off x="4212580" y="2145755"/>
            <a:ext cx="2299010" cy="323031"/>
          </a:xfrm>
        </p:spPr>
        <p:txBody>
          <a:bodyPr/>
          <a:lstStyle/>
          <a:p>
            <a:r>
              <a:rPr lang="en-US" altLang="ko-KR">
                <a:latin typeface="맑은 고딕" pitchFamily="50" charset="-127"/>
                <a:ea typeface="맑은 고딕" pitchFamily="50" charset="-127"/>
              </a:rPr>
              <a:t>PASSIVE 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SPEAKER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6" name="Picture 2" descr="\\kevic-server\mas_contract\01_KEVIC\2024년\2024.02.01) MAS 신규등록(141종)\1. 식별번호\NEW-조달등록사진작업(24.02.08)\1차\77.KMS102(로고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2" y="848544"/>
            <a:ext cx="2251968" cy="225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4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23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LEJ</dc:creator>
  <cp:lastModifiedBy>jsm</cp:lastModifiedBy>
  <cp:revision>371</cp:revision>
  <cp:lastPrinted>2024-01-31T10:03:33Z</cp:lastPrinted>
  <dcterms:created xsi:type="dcterms:W3CDTF">2022-10-26T04:41:33Z</dcterms:created>
  <dcterms:modified xsi:type="dcterms:W3CDTF">2024-05-17T08:58:54Z</dcterms:modified>
</cp:coreProperties>
</file>