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10" </a:t>
            </a:r>
            <a:r>
              <a:rPr lang="ko-KR" altLang="en-US" dirty="0" smtClean="0"/>
              <a:t>스피커</a:t>
            </a:r>
          </a:p>
          <a:p>
            <a:pPr>
              <a:buFontTx/>
              <a:buChar char="-"/>
            </a:pPr>
            <a:r>
              <a:rPr lang="ko-KR" altLang="en-US" dirty="0" smtClean="0"/>
              <a:t>독자적 냉각 시스템으로 탁월한 원음 재현 능력과 내구성</a:t>
            </a:r>
          </a:p>
          <a:p>
            <a:pPr>
              <a:buFontTx/>
              <a:buChar char="-"/>
            </a:pPr>
            <a:r>
              <a:rPr lang="ko-KR" altLang="en-US" dirty="0" smtClean="0"/>
              <a:t>최신 </a:t>
            </a:r>
            <a:r>
              <a:rPr lang="ko-KR" altLang="en-US" dirty="0"/>
              <a:t>기술이 도입된 독자적 네트워크 </a:t>
            </a:r>
            <a:r>
              <a:rPr lang="ko-KR" altLang="en-US" dirty="0" smtClean="0"/>
              <a:t>적용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err="1" smtClean="0"/>
              <a:t>홀컵</a:t>
            </a:r>
            <a:r>
              <a:rPr lang="ko-KR" altLang="en-US" dirty="0" smtClean="0"/>
              <a:t> 내장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250W</a:t>
            </a:r>
            <a:endParaRPr lang="en-US" altLang="ko-KR" dirty="0"/>
          </a:p>
          <a:p>
            <a:r>
              <a:rPr lang="ko-KR" altLang="en-US" dirty="0" err="1" smtClean="0"/>
              <a:t>최대음압레벨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126dB</a:t>
            </a:r>
            <a:endParaRPr lang="en-US" altLang="ko-KR" dirty="0"/>
          </a:p>
          <a:p>
            <a:r>
              <a:rPr lang="ko-KR" altLang="en-US" dirty="0" smtClean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>
                <a:latin typeface="+mj-ea"/>
              </a:rPr>
              <a:t>58</a:t>
            </a:r>
            <a:r>
              <a:rPr lang="en-US" altLang="ko-KR" dirty="0" smtClean="0"/>
              <a:t>Hz-19kHz</a:t>
            </a:r>
          </a:p>
          <a:p>
            <a:r>
              <a:rPr lang="ko-KR" altLang="en-US" dirty="0" smtClean="0"/>
              <a:t>감도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96</a:t>
            </a:r>
            <a:r>
              <a:rPr lang="en-US" altLang="ko-KR" dirty="0" smtClean="0"/>
              <a:t>dB</a:t>
            </a:r>
            <a:endParaRPr lang="en-US" altLang="ko-KR" dirty="0"/>
          </a:p>
          <a:p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 dirty="0" smtClean="0">
                <a:latin typeface="+mj-ea"/>
              </a:rPr>
              <a:t>:</a:t>
            </a:r>
            <a:r>
              <a:rPr lang="el-GR" altLang="ko-KR" dirty="0"/>
              <a:t> </a:t>
            </a:r>
            <a:r>
              <a:rPr lang="el-GR" altLang="ko-KR" dirty="0" smtClean="0"/>
              <a:t>8Ω</a:t>
            </a:r>
            <a:endParaRPr lang="en-US" altLang="ko-KR" dirty="0" smtClean="0"/>
          </a:p>
          <a:p>
            <a:r>
              <a:rPr lang="ko-KR" altLang="en-US" dirty="0" smtClean="0"/>
              <a:t>지향성</a:t>
            </a:r>
            <a:r>
              <a:rPr lang="en-US" altLang="ko-KR" dirty="0" smtClean="0"/>
              <a:t> 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90°x 60°</a:t>
            </a:r>
          </a:p>
          <a:p>
            <a:r>
              <a:rPr lang="ko-KR" altLang="en-US" dirty="0" err="1"/>
              <a:t>캐비넷</a:t>
            </a:r>
            <a:r>
              <a:rPr lang="ko-KR" altLang="en-US" dirty="0"/>
              <a:t> </a:t>
            </a:r>
            <a:r>
              <a:rPr lang="ko-KR" altLang="en-US" dirty="0" smtClean="0"/>
              <a:t>재질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Russian Birch Wooden Cabinet</a:t>
            </a:r>
            <a:endParaRPr lang="en-US" altLang="ko-KR" dirty="0" smtClean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330</a:t>
            </a:r>
            <a:r>
              <a:rPr lang="en-US" altLang="ko-KR" dirty="0" smtClean="0"/>
              <a:t> </a:t>
            </a:r>
            <a:r>
              <a:rPr lang="en-US" altLang="ko-KR" dirty="0"/>
              <a:t>x </a:t>
            </a:r>
            <a:r>
              <a:rPr lang="en-US" altLang="ko-KR" dirty="0" smtClean="0"/>
              <a:t>605 </a:t>
            </a:r>
            <a:r>
              <a:rPr lang="en-US" altLang="ko-KR" dirty="0"/>
              <a:t>x </a:t>
            </a:r>
            <a:r>
              <a:rPr lang="en-US" altLang="ko-KR" dirty="0" smtClean="0"/>
              <a:t>320mm</a:t>
            </a:r>
            <a:endParaRPr lang="en-US" altLang="ko-KR" dirty="0"/>
          </a:p>
          <a:p>
            <a:r>
              <a:rPr lang="ko-KR" altLang="en-US" dirty="0" smtClean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17kg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KMS102</a:t>
            </a:r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PASSIVE </a:t>
            </a:r>
            <a:r>
              <a:rPr lang="en-US" altLang="ko-KR" smtClean="0">
                <a:latin typeface="맑은 고딕" pitchFamily="50" charset="-127"/>
                <a:ea typeface="맑은 고딕" pitchFamily="50" charset="-127"/>
              </a:rPr>
              <a:t>SPEAKER</a:t>
            </a:r>
            <a:endParaRPr lang="en-US" altLang="ko-KR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77.KMS102(로고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92" y="848544"/>
            <a:ext cx="2251968" cy="225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23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371</cp:revision>
  <cp:lastPrinted>2024-01-31T10:03:33Z</cp:lastPrinted>
  <dcterms:created xsi:type="dcterms:W3CDTF">2022-10-26T04:41:33Z</dcterms:created>
  <dcterms:modified xsi:type="dcterms:W3CDTF">2024-05-17T08:58:54Z</dcterms:modified>
</cp:coreProperties>
</file>