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75" d="100"/>
          <a:sy n="75" d="100"/>
        </p:scale>
        <p:origin x="-3546" y="-4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 smtClean="0"/>
              <a:t>15</a:t>
            </a:r>
            <a:r>
              <a:rPr lang="ko-KR" altLang="en-US" dirty="0"/>
              <a:t>인치 </a:t>
            </a:r>
            <a:r>
              <a:rPr lang="ko-KR" altLang="en-US" dirty="0" err="1"/>
              <a:t>싱글</a:t>
            </a:r>
            <a:r>
              <a:rPr lang="ko-KR" altLang="en-US" dirty="0"/>
              <a:t> 드라이버 </a:t>
            </a:r>
            <a:r>
              <a:rPr lang="ko-KR" altLang="en-US" dirty="0" err="1"/>
              <a:t>패시브</a:t>
            </a:r>
            <a:r>
              <a:rPr lang="ko-KR" altLang="en-US" dirty="0"/>
              <a:t> </a:t>
            </a:r>
            <a:r>
              <a:rPr lang="ko-KR" altLang="en-US" dirty="0" err="1"/>
              <a:t>서브우퍼</a:t>
            </a:r>
            <a:endParaRPr lang="ko-KR" altLang="en-US" dirty="0"/>
          </a:p>
          <a:p>
            <a:pPr>
              <a:buFontTx/>
              <a:buChar char="-"/>
            </a:pPr>
            <a:r>
              <a:rPr lang="ko-KR" altLang="en-US" dirty="0" smtClean="0"/>
              <a:t>저음 </a:t>
            </a:r>
            <a:r>
              <a:rPr lang="ko-KR" altLang="en-US" dirty="0"/>
              <a:t>특성을 갖춘 드라이버로 강력하고 폭넓은 소리 제공</a:t>
            </a:r>
          </a:p>
          <a:p>
            <a:pPr>
              <a:buFontTx/>
              <a:buChar char="-"/>
            </a:pPr>
            <a:r>
              <a:rPr lang="ko-KR" altLang="en-US" dirty="0" smtClean="0"/>
              <a:t>설치 </a:t>
            </a:r>
            <a:r>
              <a:rPr lang="ko-KR" altLang="en-US" dirty="0" err="1"/>
              <a:t>장소별</a:t>
            </a:r>
            <a:r>
              <a:rPr lang="ko-KR" altLang="en-US" dirty="0"/>
              <a:t> 스탠드 표준 </a:t>
            </a:r>
            <a:r>
              <a:rPr lang="ko-KR" altLang="en-US" dirty="0" err="1"/>
              <a:t>홀컵</a:t>
            </a:r>
            <a:r>
              <a:rPr lang="en-US" altLang="ko-KR" dirty="0"/>
              <a:t>, </a:t>
            </a:r>
            <a:r>
              <a:rPr lang="ko-KR" altLang="en-US" dirty="0"/>
              <a:t>천정 </a:t>
            </a:r>
            <a:r>
              <a:rPr lang="ko-KR" altLang="en-US" dirty="0" err="1"/>
              <a:t>행깅</a:t>
            </a:r>
            <a:r>
              <a:rPr lang="ko-KR" altLang="en-US" dirty="0"/>
              <a:t> 방식 모두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smtClean="0"/>
              <a:t>정격출력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700W</a:t>
            </a:r>
            <a:endParaRPr lang="en-US" altLang="ko-KR" dirty="0"/>
          </a:p>
          <a:p>
            <a:r>
              <a:rPr lang="ko-KR" altLang="en-US" dirty="0" err="1" smtClean="0"/>
              <a:t>최대음압레벨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133dB</a:t>
            </a:r>
            <a:endParaRPr lang="en-US" altLang="ko-KR" dirty="0"/>
          </a:p>
          <a:p>
            <a:r>
              <a:rPr lang="ko-KR" altLang="en-US" dirty="0" smtClean="0"/>
              <a:t>주파수 특성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: </a:t>
            </a:r>
            <a:r>
              <a:rPr lang="en-US" altLang="ko-KR" dirty="0" smtClean="0">
                <a:latin typeface="+mj-ea"/>
              </a:rPr>
              <a:t>41</a:t>
            </a:r>
            <a:r>
              <a:rPr lang="en-US" altLang="ko-KR" dirty="0" smtClean="0"/>
              <a:t>Hz-560Hz</a:t>
            </a:r>
          </a:p>
          <a:p>
            <a:r>
              <a:rPr lang="ko-KR" altLang="en-US" dirty="0" smtClean="0"/>
              <a:t>감도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99</a:t>
            </a:r>
            <a:r>
              <a:rPr lang="en-US" altLang="ko-KR" dirty="0" smtClean="0"/>
              <a:t>dB</a:t>
            </a:r>
            <a:endParaRPr lang="en-US" altLang="ko-KR" dirty="0"/>
          </a:p>
          <a:p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</a:t>
            </a:r>
            <a:r>
              <a:rPr lang="el-GR" altLang="ko-KR" dirty="0"/>
              <a:t> </a:t>
            </a:r>
            <a:r>
              <a:rPr lang="el-GR" altLang="ko-KR" dirty="0" smtClean="0"/>
              <a:t>8Ω</a:t>
            </a:r>
            <a:endParaRPr lang="en-US" altLang="ko-KR" dirty="0" smtClean="0"/>
          </a:p>
          <a:p>
            <a:r>
              <a:rPr lang="ko-KR" altLang="en-US" dirty="0" err="1" smtClean="0"/>
              <a:t>캐비넷</a:t>
            </a:r>
            <a:r>
              <a:rPr lang="ko-KR" altLang="en-US" dirty="0" smtClean="0"/>
              <a:t> 재질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</a:t>
            </a:r>
            <a:r>
              <a:rPr lang="el-GR" altLang="ko-KR" dirty="0"/>
              <a:t> </a:t>
            </a:r>
            <a:r>
              <a:rPr lang="en-US" altLang="ko-KR" dirty="0"/>
              <a:t>Russian Birch Wooden Cabinet</a:t>
            </a:r>
            <a:endParaRPr lang="en-US" altLang="ko-KR" dirty="0" smtClean="0"/>
          </a:p>
          <a:p>
            <a:r>
              <a:rPr lang="ko-KR" altLang="en-US" dirty="0" smtClean="0"/>
              <a:t>외형 </a:t>
            </a:r>
            <a:r>
              <a:rPr lang="ko-KR" altLang="en-US" dirty="0"/>
              <a:t>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/>
              <a:t> 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625</a:t>
            </a:r>
            <a:r>
              <a:rPr lang="en-US" altLang="ko-KR" dirty="0" smtClean="0"/>
              <a:t> </a:t>
            </a:r>
            <a:r>
              <a:rPr lang="en-US" altLang="ko-KR" dirty="0"/>
              <a:t>x </a:t>
            </a:r>
            <a:r>
              <a:rPr lang="en-US" altLang="ko-KR" dirty="0" smtClean="0"/>
              <a:t>530 </a:t>
            </a:r>
            <a:r>
              <a:rPr lang="en-US" altLang="ko-KR" dirty="0"/>
              <a:t>x </a:t>
            </a:r>
            <a:r>
              <a:rPr lang="en-US" altLang="ko-KR" dirty="0" smtClean="0"/>
              <a:t>520mm</a:t>
            </a:r>
            <a:endParaRPr lang="en-US" altLang="ko-KR" dirty="0"/>
          </a:p>
          <a:p>
            <a:r>
              <a:rPr lang="ko-KR" altLang="en-US" dirty="0" smtClean="0"/>
              <a:t>무게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/>
              <a:t>46kg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KMS151</a:t>
            </a:r>
          </a:p>
        </p:txBody>
      </p:sp>
      <p:sp>
        <p:nvSpPr>
          <p:cNvPr id="9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PASSIVE SPEAKER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26" name="Picture 2" descr="\\kevic-server\mas_contract\01_KEVIC\2024년\2024.02.01) MAS 신규등록(141종)\1. 식별번호\NEW-조달등록사진작업(24.02.08)\1차\80.KMS151(로고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040384"/>
            <a:ext cx="2051000" cy="20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1845</TotalTime>
  <Words>29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381</cp:revision>
  <cp:lastPrinted>2024-01-31T10:03:33Z</cp:lastPrinted>
  <dcterms:created xsi:type="dcterms:W3CDTF">2022-10-26T04:41:33Z</dcterms:created>
  <dcterms:modified xsi:type="dcterms:W3CDTF">2024-05-17T09:01:25Z</dcterms:modified>
</cp:coreProperties>
</file>