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080" y="-3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- I-Type</a:t>
            </a:r>
            <a:r>
              <a:rPr lang="ko-KR" altLang="en-US" dirty="0"/>
              <a:t>의 마이크 스탠드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마이크를 스탠드에 결합하여 배치할 때 사용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중단 높이 조절 핸들 </a:t>
            </a:r>
            <a:r>
              <a:rPr lang="ko-KR" altLang="en-US" dirty="0" smtClean="0"/>
              <a:t>신형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유형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I </a:t>
            </a:r>
            <a:r>
              <a:rPr lang="ko-KR" altLang="en-US" dirty="0" smtClean="0">
                <a:latin typeface="+mj-ea"/>
              </a:rPr>
              <a:t>타입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외형규격</a:t>
            </a:r>
            <a:r>
              <a:rPr lang="en-US" altLang="ko-KR" smtClean="0">
                <a:latin typeface="+mj-ea"/>
              </a:rPr>
              <a:t>(H)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1000-1760</a:t>
            </a:r>
            <a:r>
              <a:rPr lang="en-US" altLang="ko-KR" dirty="0" smtClean="0"/>
              <a:t>mm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ALUMINIUM</a:t>
            </a:r>
          </a:p>
          <a:p>
            <a:pPr fontAlgn="base"/>
            <a:r>
              <a:rPr lang="ko-KR" altLang="en-US" dirty="0" smtClean="0"/>
              <a:t>무게         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		: 1.2kg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MIC STAND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KMS180I</a:t>
            </a:r>
            <a:endParaRPr lang="en-US" altLang="ko-K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226" y="1043608"/>
            <a:ext cx="519247" cy="184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22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214</cp:revision>
  <cp:lastPrinted>2024-01-31T10:03:33Z</cp:lastPrinted>
  <dcterms:created xsi:type="dcterms:W3CDTF">2022-10-26T04:41:33Z</dcterms:created>
  <dcterms:modified xsi:type="dcterms:W3CDTF">2024-02-13T06:28:19Z</dcterms:modified>
</cp:coreProperties>
</file>