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624" y="-2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en-US" altLang="ko-KR" dirty="0" smtClean="0"/>
              <a:t>T-Type</a:t>
            </a:r>
            <a:r>
              <a:rPr lang="ko-KR" altLang="en-US" dirty="0"/>
              <a:t>의 마이크 스탠드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마이크를 스탠드에 결합하여 배치할 때 사용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중단 높이 조절 핸들 </a:t>
            </a:r>
            <a:r>
              <a:rPr lang="ko-KR" altLang="en-US" dirty="0" smtClean="0"/>
              <a:t>신형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유형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T </a:t>
            </a:r>
            <a:r>
              <a:rPr lang="ko-KR" altLang="en-US" dirty="0" smtClean="0">
                <a:latin typeface="+mj-ea"/>
              </a:rPr>
              <a:t>타입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외형규격</a:t>
            </a:r>
            <a:r>
              <a:rPr lang="en-US" altLang="ko-KR" dirty="0" smtClean="0">
                <a:latin typeface="+mj-ea"/>
              </a:rPr>
              <a:t>(</a:t>
            </a:r>
            <a:r>
              <a:rPr lang="en-US" altLang="ko-KR" dirty="0" smtClean="0">
                <a:latin typeface="+mj-ea"/>
              </a:rPr>
              <a:t>H)</a:t>
            </a:r>
            <a:r>
              <a:rPr lang="en-US" altLang="ko-KR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1000-1650</a:t>
            </a:r>
            <a:r>
              <a:rPr lang="en-US" altLang="ko-KR" dirty="0" smtClean="0"/>
              <a:t>mm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ALUMINIUM</a:t>
            </a: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	: 1.8kg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STAND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KMS180T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333" y="1004283"/>
            <a:ext cx="659316" cy="20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22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216</cp:revision>
  <cp:lastPrinted>2024-01-31T10:03:33Z</cp:lastPrinted>
  <dcterms:created xsi:type="dcterms:W3CDTF">2022-10-26T04:41:33Z</dcterms:created>
  <dcterms:modified xsi:type="dcterms:W3CDTF">2024-02-13T04:50:18Z</dcterms:modified>
</cp:coreProperties>
</file>