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18</a:t>
            </a:r>
            <a:r>
              <a:rPr lang="ko-KR" altLang="en-US" dirty="0" smtClean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/>
              <a:t>서브우퍼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저음 </a:t>
            </a:r>
            <a:r>
              <a:rPr lang="ko-KR" altLang="en-US" dirty="0"/>
              <a:t>특성을 갖춘 드라이버로 강력하고 폭넓은 소리 제공</a:t>
            </a:r>
          </a:p>
          <a:p>
            <a:pPr>
              <a:buFontTx/>
              <a:buChar char="-"/>
            </a:pPr>
            <a:r>
              <a:rPr lang="ko-KR" altLang="en-US" dirty="0" smtClean="0"/>
              <a:t>설치 </a:t>
            </a:r>
            <a:r>
              <a:rPr lang="ko-KR" altLang="en-US" dirty="0" err="1"/>
              <a:t>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행깅</a:t>
            </a:r>
            <a:r>
              <a:rPr lang="ko-KR" altLang="en-US" dirty="0"/>
              <a:t> 방식 모두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134dB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38</a:t>
            </a:r>
            <a:r>
              <a:rPr lang="en-US" altLang="ko-KR" dirty="0" smtClean="0"/>
              <a:t>Hz-540Hz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100</a:t>
            </a:r>
            <a:r>
              <a:rPr lang="en-US" altLang="ko-KR" dirty="0" smtClean="0"/>
              <a:t>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r>
              <a:rPr lang="ko-KR" altLang="en-US" dirty="0" err="1" smtClean="0"/>
              <a:t>캐비넷</a:t>
            </a:r>
            <a:r>
              <a:rPr lang="ko-KR" altLang="en-US" dirty="0" smtClean="0"/>
              <a:t> 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742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608 </a:t>
            </a:r>
            <a:r>
              <a:rPr lang="en-US" altLang="ko-KR" dirty="0"/>
              <a:t>x </a:t>
            </a:r>
            <a:r>
              <a:rPr lang="en-US" altLang="ko-KR" dirty="0" smtClean="0"/>
              <a:t>770mm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76kg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KMS181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81.KMS181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84" y="1176636"/>
            <a:ext cx="1834976" cy="18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29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384</cp:revision>
  <cp:lastPrinted>2024-01-31T10:03:33Z</cp:lastPrinted>
  <dcterms:created xsi:type="dcterms:W3CDTF">2022-10-26T04:41:33Z</dcterms:created>
  <dcterms:modified xsi:type="dcterms:W3CDTF">2024-05-20T00:31:38Z</dcterms:modified>
</cp:coreProperties>
</file>