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78" d="100"/>
          <a:sy n="78" d="100"/>
        </p:scale>
        <p:origin x="-3480" y="-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UTP </a:t>
            </a:r>
            <a:r>
              <a:rPr lang="ko-KR" altLang="en-US" dirty="0" smtClean="0"/>
              <a:t>배선용 케이블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용도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UTP</a:t>
            </a:r>
            <a:r>
              <a:rPr lang="ko-KR" altLang="en-US" dirty="0" smtClean="0"/>
              <a:t>케이블</a:t>
            </a:r>
            <a:r>
              <a:rPr lang="en-US" altLang="ko-KR" dirty="0" smtClean="0"/>
              <a:t>(</a:t>
            </a:r>
            <a:r>
              <a:rPr lang="ko-KR" altLang="en-US" dirty="0" smtClean="0"/>
              <a:t>배선용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타입</a:t>
            </a:r>
            <a:r>
              <a:rPr lang="en-US" altLang="ko-KR" dirty="0"/>
              <a:t>	</a:t>
            </a:r>
            <a:r>
              <a:rPr lang="ko-KR" altLang="en-US" dirty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CAT5E</a:t>
            </a:r>
            <a:endParaRPr lang="ko-KR" altLang="en-US" dirty="0"/>
          </a:p>
          <a:p>
            <a:r>
              <a:rPr lang="ko-KR" altLang="en-US" dirty="0" smtClean="0"/>
              <a:t>크기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길이</a:t>
            </a:r>
            <a:r>
              <a:rPr lang="en-US" altLang="ko-KR" dirty="0" smtClean="0"/>
              <a:t>)	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100M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KNC100M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네트워크케이블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147.KNC100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856991"/>
            <a:ext cx="2297039" cy="229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6</Words>
  <Application>Microsoft Office PowerPoint</Application>
  <PresentationFormat>A4 용지(210x297mm)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648</cp:revision>
  <cp:lastPrinted>2024-01-31T10:03:33Z</cp:lastPrinted>
  <dcterms:created xsi:type="dcterms:W3CDTF">2022-10-26T04:41:33Z</dcterms:created>
  <dcterms:modified xsi:type="dcterms:W3CDTF">2024-05-20T01:34:31Z</dcterms:modified>
</cp:coreProperties>
</file>