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 varScale="1">
        <p:scale>
          <a:sx n="62" d="100"/>
          <a:sy n="62" d="100"/>
        </p:scale>
        <p:origin x="-702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포터블 앰프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1</a:t>
            </a:r>
            <a:r>
              <a:rPr lang="ko-KR" altLang="en-US" dirty="0"/>
              <a:t>개 지역 전체 방송 </a:t>
            </a:r>
            <a:r>
              <a:rPr lang="ko-KR" altLang="en-US" dirty="0" smtClean="0"/>
              <a:t>송출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4Ω</a:t>
            </a:r>
            <a:r>
              <a:rPr lang="en-US" altLang="ko-KR" dirty="0"/>
              <a:t>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 smtClean="0"/>
              <a:t>매칭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방송 </a:t>
            </a:r>
            <a:r>
              <a:rPr lang="ko-KR" altLang="en-US" dirty="0"/>
              <a:t>안내용 </a:t>
            </a:r>
            <a:r>
              <a:rPr lang="en-US" altLang="ko-KR" dirty="0"/>
              <a:t>CHIME(</a:t>
            </a:r>
            <a:r>
              <a:rPr lang="ko-KR" altLang="en-US" dirty="0" err="1"/>
              <a:t>도미솔도</a:t>
            </a:r>
            <a:r>
              <a:rPr lang="en-US" altLang="ko-KR" dirty="0"/>
              <a:t>), </a:t>
            </a:r>
            <a:r>
              <a:rPr lang="ko-KR" altLang="en-US" dirty="0"/>
              <a:t>비상시 </a:t>
            </a:r>
            <a:r>
              <a:rPr lang="en-US" altLang="ko-KR" dirty="0"/>
              <a:t>SIREN </a:t>
            </a:r>
            <a:r>
              <a:rPr lang="ko-KR" altLang="en-US" dirty="0" smtClean="0"/>
              <a:t>방송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접점 </a:t>
            </a:r>
            <a:r>
              <a:rPr lang="ko-KR" altLang="en-US" dirty="0"/>
              <a:t>및 오디오 신호 수신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240W</a:t>
            </a:r>
            <a:endParaRPr lang="ko-KR" altLang="en-US" dirty="0"/>
          </a:p>
          <a:p>
            <a:r>
              <a:rPr lang="ko-KR" altLang="en-US" dirty="0" smtClean="0"/>
              <a:t>입력 채널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MIC XLR(5), MIC LINE(1), AUX RCA(2)</a:t>
            </a:r>
            <a:endParaRPr lang="ko-KR" altLang="en-US" dirty="0"/>
          </a:p>
          <a:p>
            <a:r>
              <a:rPr lang="ko-KR" altLang="en-US" dirty="0" smtClean="0"/>
              <a:t>사용전원</a:t>
            </a:r>
            <a:r>
              <a:rPr lang="en-US" altLang="ko-KR" dirty="0"/>
              <a:t>	</a:t>
            </a:r>
            <a:r>
              <a:rPr lang="en-US" altLang="ko-KR" dirty="0" smtClean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AC 220V / 60Hz</a:t>
            </a:r>
            <a:endParaRPr lang="ko-KR" altLang="en-US" dirty="0"/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432 x 88 x 350mm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5.3kg</a:t>
            </a:r>
          </a:p>
          <a:p>
            <a:endParaRPr lang="en-US" altLang="ko-KR" dirty="0" smtClean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KPA224A</a:t>
            </a:r>
            <a:endParaRPr lang="en-US" altLang="ko-KR" dirty="0"/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PORTABLE AMPLIFIER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37" y="1619672"/>
            <a:ext cx="2806625" cy="92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3079</TotalTime>
  <Words>38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545</cp:revision>
  <cp:lastPrinted>2024-01-31T10:03:33Z</cp:lastPrinted>
  <dcterms:created xsi:type="dcterms:W3CDTF">2022-10-26T04:41:33Z</dcterms:created>
  <dcterms:modified xsi:type="dcterms:W3CDTF">2024-02-06T07:48:03Z</dcterms:modified>
</cp:coreProperties>
</file>