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62" d="100"/>
          <a:sy n="62" d="100"/>
        </p:scale>
        <p:origin x="-70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포터블 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6</a:t>
            </a:r>
            <a:r>
              <a:rPr lang="ko-KR" altLang="en-US" dirty="0"/>
              <a:t>개 지역 선택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비상시 </a:t>
            </a:r>
            <a:r>
              <a:rPr lang="ko-KR" altLang="en-US" dirty="0"/>
              <a:t>화재 방송 출력 가능한 접점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플레이어 모듈 장착 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TCM-4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사용가능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PRM5006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360W</a:t>
            </a:r>
            <a:endParaRPr lang="ko-KR" altLang="en-US" dirty="0"/>
          </a:p>
          <a:p>
            <a:r>
              <a:rPr lang="ko-KR" altLang="en-US" dirty="0" smtClean="0"/>
              <a:t>입력 채널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XLR(5), MIC LINE(1), AUX RCA(2)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60Hz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432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5.4kg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KPA236B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PORTABLE AMPLIFIER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75" y="1619672"/>
            <a:ext cx="3029031" cy="102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58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551</cp:revision>
  <cp:lastPrinted>2024-01-31T10:03:33Z</cp:lastPrinted>
  <dcterms:created xsi:type="dcterms:W3CDTF">2022-10-26T04:41:33Z</dcterms:created>
  <dcterms:modified xsi:type="dcterms:W3CDTF">2024-02-06T07:48:58Z</dcterms:modified>
</cp:coreProperties>
</file>