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 varScale="1">
        <p:scale>
          <a:sx n="67" d="100"/>
          <a:sy n="67" d="100"/>
        </p:scale>
        <p:origin x="-1008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포터블 앰프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6</a:t>
            </a:r>
            <a:r>
              <a:rPr lang="ko-KR" altLang="en-US" dirty="0"/>
              <a:t>개 지역 선택 방송 </a:t>
            </a:r>
            <a:r>
              <a:rPr lang="ko-KR" altLang="en-US" dirty="0" smtClean="0"/>
              <a:t>송출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4Ω</a:t>
            </a:r>
            <a:r>
              <a:rPr lang="en-US" altLang="ko-KR" dirty="0"/>
              <a:t>, 8Ω, 100V </a:t>
            </a:r>
            <a:r>
              <a:rPr lang="ko-KR" altLang="en-US" dirty="0"/>
              <a:t>출력 선택 스위치로 스피커 </a:t>
            </a:r>
            <a:r>
              <a:rPr lang="ko-KR" altLang="en-US" dirty="0" err="1" smtClean="0"/>
              <a:t>매칭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방송 </a:t>
            </a:r>
            <a:r>
              <a:rPr lang="ko-KR" altLang="en-US" dirty="0"/>
              <a:t>안내용 </a:t>
            </a:r>
            <a:r>
              <a:rPr lang="en-US" altLang="ko-KR" dirty="0"/>
              <a:t>CHIME(</a:t>
            </a:r>
            <a:r>
              <a:rPr lang="ko-KR" altLang="en-US" dirty="0" err="1"/>
              <a:t>도미솔도</a:t>
            </a:r>
            <a:r>
              <a:rPr lang="en-US" altLang="ko-KR" dirty="0"/>
              <a:t>), </a:t>
            </a:r>
            <a:r>
              <a:rPr lang="ko-KR" altLang="en-US" dirty="0"/>
              <a:t>비상시 </a:t>
            </a:r>
            <a:r>
              <a:rPr lang="en-US" altLang="ko-KR" dirty="0"/>
              <a:t>SIREN </a:t>
            </a:r>
            <a:r>
              <a:rPr lang="ko-KR" altLang="en-US" dirty="0" smtClean="0"/>
              <a:t>방송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smtClean="0"/>
              <a:t>비상시 </a:t>
            </a:r>
            <a:r>
              <a:rPr lang="ko-KR" altLang="en-US" dirty="0"/>
              <a:t>화재 방송 출력 가능한 접점 기능 </a:t>
            </a:r>
            <a:r>
              <a:rPr lang="ko-KR" altLang="en-US" dirty="0" smtClean="0"/>
              <a:t>내장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ko-KR" altLang="en-US" dirty="0" err="1" smtClean="0"/>
              <a:t>음원</a:t>
            </a:r>
            <a:r>
              <a:rPr lang="ko-KR" altLang="en-US" dirty="0" smtClean="0"/>
              <a:t> </a:t>
            </a:r>
            <a:r>
              <a:rPr lang="ko-KR" altLang="en-US" dirty="0"/>
              <a:t>플레이어 모듈 장착 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TCM-4</a:t>
            </a:r>
            <a:r>
              <a:rPr lang="en-US" altLang="ko-KR" dirty="0" smtClean="0"/>
              <a:t>)</a:t>
            </a:r>
          </a:p>
          <a:p>
            <a:pPr>
              <a:buFontTx/>
              <a:buChar char="-"/>
            </a:pPr>
            <a:r>
              <a:rPr lang="ko-KR" altLang="en-US" dirty="0" err="1" smtClean="0"/>
              <a:t>리모트</a:t>
            </a:r>
            <a:r>
              <a:rPr lang="ko-KR" altLang="en-US" dirty="0" smtClean="0"/>
              <a:t> </a:t>
            </a:r>
            <a:r>
              <a:rPr lang="ko-KR" altLang="en-US" dirty="0"/>
              <a:t>앰프 사용가능</a:t>
            </a:r>
            <a:r>
              <a:rPr lang="en-US" altLang="ko-KR" dirty="0"/>
              <a:t>(</a:t>
            </a:r>
            <a:r>
              <a:rPr lang="ko-KR" altLang="en-US" dirty="0"/>
              <a:t>옵션 </a:t>
            </a:r>
            <a:r>
              <a:rPr lang="en-US" altLang="ko-KR" dirty="0"/>
              <a:t>: PRM5006</a:t>
            </a:r>
            <a:r>
              <a:rPr lang="en-US" altLang="ko-KR" dirty="0" smtClean="0"/>
              <a:t>)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r>
              <a:rPr lang="ko-KR" altLang="en-US" dirty="0"/>
              <a:t>정격 출력 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500W</a:t>
            </a:r>
            <a:endParaRPr lang="ko-KR" altLang="en-US" dirty="0"/>
          </a:p>
          <a:p>
            <a:r>
              <a:rPr lang="ko-KR" altLang="en-US" dirty="0" smtClean="0"/>
              <a:t>입력 채널</a:t>
            </a:r>
            <a:r>
              <a:rPr lang="en-US" altLang="ko-KR" dirty="0" smtClean="0"/>
              <a:t>	</a:t>
            </a:r>
            <a:r>
              <a:rPr lang="ko-KR" altLang="en-US" dirty="0" smtClean="0"/>
              <a:t> 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MIC XLR(5), MIC LINE(1), AUX RCA(2)</a:t>
            </a:r>
            <a:endParaRPr lang="ko-KR" altLang="en-US" dirty="0"/>
          </a:p>
          <a:p>
            <a:r>
              <a:rPr lang="ko-KR" altLang="en-US" dirty="0" smtClean="0"/>
              <a:t>사용전원</a:t>
            </a:r>
            <a:r>
              <a:rPr lang="en-US" altLang="ko-KR" dirty="0"/>
              <a:t>	</a:t>
            </a:r>
            <a:r>
              <a:rPr lang="en-US" altLang="ko-KR" dirty="0" smtClean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AC 220V / 60Hz</a:t>
            </a:r>
            <a:endParaRPr lang="ko-KR" altLang="en-US" dirty="0"/>
          </a:p>
          <a:p>
            <a:r>
              <a:rPr lang="ko-KR" altLang="en-US" dirty="0"/>
              <a:t>외형 규격</a:t>
            </a:r>
            <a:r>
              <a:rPr lang="en-US" altLang="ko-KR" dirty="0"/>
              <a:t>(W x H x D</a:t>
            </a:r>
            <a:r>
              <a:rPr lang="en-US" altLang="ko-KR" dirty="0" smtClean="0"/>
              <a:t>)</a:t>
            </a:r>
            <a:r>
              <a:rPr lang="en-US" altLang="ko-KR" dirty="0"/>
              <a:t> 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432 x 88 x 350mm</a:t>
            </a:r>
          </a:p>
          <a:p>
            <a:r>
              <a:rPr lang="ko-KR" altLang="en-US" dirty="0" smtClean="0"/>
              <a:t>무게</a:t>
            </a:r>
            <a:r>
              <a:rPr lang="en-US" altLang="ko-KR" dirty="0" smtClean="0"/>
              <a:t>	</a:t>
            </a:r>
            <a:r>
              <a:rPr lang="en-US" altLang="ko-KR" dirty="0"/>
              <a:t>	</a:t>
            </a:r>
            <a:r>
              <a:rPr lang="ko-KR" altLang="en-US" dirty="0">
                <a:latin typeface="+mj-ea"/>
              </a:rPr>
              <a:t>	</a:t>
            </a:r>
            <a:r>
              <a:rPr lang="en-US" altLang="ko-KR" dirty="0" smtClean="0">
                <a:latin typeface="+mj-ea"/>
              </a:rPr>
              <a:t>:</a:t>
            </a:r>
            <a:r>
              <a:rPr lang="en-US" altLang="ko-KR" dirty="0"/>
              <a:t> </a:t>
            </a:r>
            <a:r>
              <a:rPr lang="en-US" altLang="ko-KR" dirty="0" smtClean="0"/>
              <a:t>5.4kg</a:t>
            </a:r>
            <a:endParaRPr lang="en-US" altLang="ko-KR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KPA250B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22"/>
          </p:nvPr>
        </p:nvSpPr>
        <p:spPr>
          <a:xfrm>
            <a:off x="4212580" y="2145755"/>
            <a:ext cx="2299010" cy="323031"/>
          </a:xfrm>
        </p:spPr>
        <p:txBody>
          <a:bodyPr/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PORTABLE AMPLIFIER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75" y="1619672"/>
            <a:ext cx="3029031" cy="1026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3080</TotalTime>
  <Words>58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LMS</cp:lastModifiedBy>
  <cp:revision>553</cp:revision>
  <cp:lastPrinted>2024-01-31T10:03:33Z</cp:lastPrinted>
  <dcterms:created xsi:type="dcterms:W3CDTF">2022-10-26T04:41:33Z</dcterms:created>
  <dcterms:modified xsi:type="dcterms:W3CDTF">2024-02-02T07:52:27Z</dcterms:modified>
</cp:coreProperties>
</file>