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295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순차 </a:t>
            </a:r>
            <a:r>
              <a:rPr lang="en-US" altLang="ko-KR" dirty="0"/>
              <a:t>On/Off </a:t>
            </a:r>
            <a:r>
              <a:rPr lang="ko-KR" altLang="en-US" dirty="0" smtClean="0"/>
              <a:t>전원분배기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주 </a:t>
            </a:r>
            <a:r>
              <a:rPr lang="ko-KR" altLang="en-US" dirty="0"/>
              <a:t>전원 차단기 적용으로 과부하 시 자동으로 주 전원 </a:t>
            </a:r>
            <a:r>
              <a:rPr lang="ko-KR" altLang="en-US" dirty="0" smtClean="0"/>
              <a:t>차단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err="1" smtClean="0"/>
              <a:t>접점식</a:t>
            </a:r>
            <a:r>
              <a:rPr lang="ko-KR" altLang="en-US" dirty="0" smtClean="0"/>
              <a:t> </a:t>
            </a:r>
            <a:r>
              <a:rPr lang="ko-KR" altLang="en-US" dirty="0" err="1"/>
              <a:t>리모트</a:t>
            </a:r>
            <a:r>
              <a:rPr lang="ko-KR" altLang="en-US" dirty="0"/>
              <a:t> 제어 </a:t>
            </a:r>
            <a:r>
              <a:rPr lang="en-US" altLang="ko-KR" dirty="0"/>
              <a:t>/ </a:t>
            </a:r>
            <a:r>
              <a:rPr lang="ko-KR" altLang="en-US" dirty="0"/>
              <a:t>분배기 간의 링크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en-US" altLang="ko-KR" dirty="0" smtClean="0"/>
              <a:t>BY </a:t>
            </a:r>
            <a:r>
              <a:rPr lang="en-US" altLang="ko-KR" dirty="0"/>
              <a:t>PASS </a:t>
            </a:r>
            <a:r>
              <a:rPr lang="ko-KR" altLang="en-US" dirty="0"/>
              <a:t>기능으로 직접 전원 공급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>
              <a:buFontTx/>
              <a:buChar char="-"/>
            </a:pP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/>
              <a:t>채널 수 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8CH or 7CH + </a:t>
            </a:r>
            <a:r>
              <a:rPr lang="ko-KR" altLang="en-US" dirty="0"/>
              <a:t>고정 </a:t>
            </a:r>
            <a:r>
              <a:rPr lang="en-US" altLang="ko-KR" dirty="0"/>
              <a:t>1CH</a:t>
            </a:r>
            <a:endParaRPr lang="ko-KR" altLang="en-US" dirty="0"/>
          </a:p>
          <a:p>
            <a:r>
              <a:rPr lang="ko-KR" altLang="en-US" dirty="0"/>
              <a:t>연속작용 사이의 시간 간격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0.5</a:t>
            </a:r>
            <a:r>
              <a:rPr lang="ko-KR" altLang="en-US" dirty="0"/>
              <a:t>초</a:t>
            </a:r>
            <a:r>
              <a:rPr lang="en-US" altLang="ko-KR" dirty="0"/>
              <a:t>, 1</a:t>
            </a:r>
            <a:r>
              <a:rPr lang="ko-KR" altLang="en-US" dirty="0"/>
              <a:t>초</a:t>
            </a:r>
            <a:r>
              <a:rPr lang="en-US" altLang="ko-KR" dirty="0"/>
              <a:t>, 2</a:t>
            </a:r>
            <a:r>
              <a:rPr lang="ko-KR" altLang="en-US" dirty="0"/>
              <a:t>초</a:t>
            </a:r>
            <a:r>
              <a:rPr lang="en-US" altLang="ko-KR" dirty="0"/>
              <a:t>, 4</a:t>
            </a:r>
            <a:r>
              <a:rPr lang="ko-KR" altLang="en-US" dirty="0"/>
              <a:t>초 </a:t>
            </a:r>
            <a:r>
              <a:rPr lang="ko-KR" altLang="en-US" dirty="0" smtClean="0"/>
              <a:t>링크가능</a:t>
            </a:r>
            <a:endParaRPr lang="en-US" altLang="ko-KR" dirty="0" smtClean="0"/>
          </a:p>
          <a:p>
            <a:r>
              <a:rPr lang="ko-KR" altLang="en-US" dirty="0" smtClean="0"/>
              <a:t>표시방식</a:t>
            </a:r>
            <a:r>
              <a:rPr lang="en-US" altLang="ko-KR" dirty="0" smtClean="0"/>
              <a:t>			</a:t>
            </a:r>
            <a:r>
              <a:rPr lang="en-US" altLang="ko-KR" smtClean="0"/>
              <a:t>: LED</a:t>
            </a:r>
            <a:endParaRPr lang="ko-KR" altLang="en-US" dirty="0"/>
          </a:p>
          <a:p>
            <a:r>
              <a:rPr lang="ko-KR" altLang="en-US" dirty="0"/>
              <a:t>사용 전원 </a:t>
            </a:r>
            <a:r>
              <a:rPr lang="en-US" altLang="ko-KR" dirty="0"/>
              <a:t>	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</a:t>
            </a:r>
            <a:r>
              <a:rPr lang="en-US" altLang="ko-KR" dirty="0"/>
              <a:t> AC 220V / 60Hz</a:t>
            </a:r>
          </a:p>
          <a:p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en-US" altLang="ko-KR" dirty="0"/>
              <a:t> 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482 x 88 x 300mm</a:t>
            </a:r>
          </a:p>
          <a:p>
            <a:r>
              <a:rPr lang="ko-KR" altLang="en-US" dirty="0" smtClean="0"/>
              <a:t>무게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7.5 </a:t>
            </a:r>
            <a:r>
              <a:rPr lang="en-US" altLang="ko-KR" dirty="0" smtClean="0"/>
              <a:t>kg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KPD208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POWER DISTRIBUTOR</a:t>
            </a:r>
          </a:p>
        </p:txBody>
      </p:sp>
      <p:pic>
        <p:nvPicPr>
          <p:cNvPr id="1026" name="Picture 2" descr="\\kevic-server\mas_contract\01_KEVIC\2024년\2024.02.01) MAS 신규등록(141종)\1. 식별번호\NEW-조달등록사진작업(24.02.08)\1차\133.KPD208(해상도.로고.제품명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704528"/>
            <a:ext cx="25400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3099</TotalTime>
  <Words>33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601</cp:revision>
  <cp:lastPrinted>2024-01-31T10:03:33Z</cp:lastPrinted>
  <dcterms:created xsi:type="dcterms:W3CDTF">2022-10-26T04:41:33Z</dcterms:created>
  <dcterms:modified xsi:type="dcterms:W3CDTF">2024-05-20T01:23:21Z</dcterms:modified>
</cp:coreProperties>
</file>