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49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/>
              <a:t>외부접점 입력으로 </a:t>
            </a:r>
            <a:r>
              <a:rPr lang="ko-KR" altLang="en-US" dirty="0" smtClean="0"/>
              <a:t>제어 높은 우선순위로 전환되는 장비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표시 장치</a:t>
            </a:r>
            <a:r>
              <a:rPr lang="en-US" altLang="ko-KR" dirty="0">
                <a:latin typeface="+mj-ea"/>
              </a:rPr>
              <a:t>			: </a:t>
            </a:r>
            <a:r>
              <a:rPr lang="ko-KR" altLang="en-US" dirty="0" smtClean="0">
                <a:latin typeface="+mj-ea"/>
              </a:rPr>
              <a:t>스위치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제어 </a:t>
            </a:r>
            <a:r>
              <a:rPr lang="ko-KR" altLang="en-US" dirty="0" err="1" smtClean="0">
                <a:latin typeface="+mj-ea"/>
              </a:rPr>
              <a:t>회선수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4</a:t>
            </a:r>
            <a:r>
              <a:rPr lang="ko-KR" altLang="en-US" dirty="0" smtClean="0">
                <a:latin typeface="+mj-ea"/>
              </a:rPr>
              <a:t>회로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사용 전원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DC24V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>
                <a:latin typeface="+mj-ea"/>
              </a:rPr>
              <a:t>외형 규격</a:t>
            </a:r>
            <a:r>
              <a:rPr lang="en-US" altLang="ko-KR" dirty="0">
                <a:latin typeface="+mj-ea"/>
              </a:rPr>
              <a:t>(W x H x D) 		: </a:t>
            </a:r>
            <a:r>
              <a:rPr lang="en-US" altLang="ko-KR" dirty="0" smtClean="0">
                <a:latin typeface="+mj-ea"/>
              </a:rPr>
              <a:t>492 </a:t>
            </a:r>
            <a:r>
              <a:rPr lang="en-US" altLang="ko-KR" dirty="0">
                <a:latin typeface="+mj-ea"/>
              </a:rPr>
              <a:t>x </a:t>
            </a:r>
            <a:r>
              <a:rPr lang="en-US" altLang="ko-KR" dirty="0" smtClean="0">
                <a:latin typeface="+mj-ea"/>
              </a:rPr>
              <a:t>44 </a:t>
            </a:r>
            <a:r>
              <a:rPr lang="en-US" altLang="ko-KR" dirty="0">
                <a:latin typeface="+mj-ea"/>
              </a:rPr>
              <a:t>x </a:t>
            </a:r>
            <a:r>
              <a:rPr lang="en-US" altLang="ko-KR" dirty="0" smtClean="0">
                <a:latin typeface="+mj-ea"/>
              </a:rPr>
              <a:t>350mm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>
                <a:latin typeface="+mj-ea"/>
              </a:rPr>
              <a:t>무게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3.5kg</a:t>
            </a:r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448272" cy="321447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PROGRAM EXCHANGER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KPG104</a:t>
            </a:r>
          </a:p>
        </p:txBody>
      </p:sp>
      <p:pic>
        <p:nvPicPr>
          <p:cNvPr id="1026" name="Picture 2" descr="\\kevic-server\mas_contract\01.KEVIC\2024.02.01) MAS 신규등록\1. 식별번호\NEW-조달등록사진작업(24.02.08)\1차\42.KPG104(제품명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50" b="36916"/>
          <a:stretch/>
        </p:blipFill>
        <p:spPr bwMode="auto">
          <a:xfrm>
            <a:off x="620140" y="1831032"/>
            <a:ext cx="2376812" cy="38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12</Words>
  <Application>Microsoft Office PowerPoint</Application>
  <PresentationFormat>A4 용지(210x297mm)</PresentationFormat>
  <Paragraphs>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238</cp:revision>
  <cp:lastPrinted>2024-01-31T10:03:33Z</cp:lastPrinted>
  <dcterms:created xsi:type="dcterms:W3CDTF">2022-10-26T04:41:33Z</dcterms:created>
  <dcterms:modified xsi:type="dcterms:W3CDTF">2024-02-13T06:42:06Z</dcterms:modified>
</cp:coreProperties>
</file>