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smtClean="0"/>
              <a:t>8" </a:t>
            </a:r>
            <a:r>
              <a:rPr lang="en-US" altLang="ko-KR" dirty="0"/>
              <a:t>Passive </a:t>
            </a:r>
            <a:r>
              <a:rPr lang="en-US" altLang="ko-KR" dirty="0" smtClean="0"/>
              <a:t>Speaker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smtClean="0"/>
              <a:t>넓은 </a:t>
            </a:r>
            <a:r>
              <a:rPr lang="ko-KR" altLang="en-US" dirty="0"/>
              <a:t>주파수 재생 범위와 최고의 저음 특성을 갖춘 드라이버 </a:t>
            </a:r>
            <a:r>
              <a:rPr lang="ko-KR" altLang="en-US" dirty="0" smtClean="0"/>
              <a:t>적용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정격출력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	: </a:t>
            </a:r>
            <a:r>
              <a:rPr lang="en-US" altLang="ko-KR" dirty="0" smtClean="0"/>
              <a:t>200W</a:t>
            </a:r>
          </a:p>
          <a:p>
            <a:pPr fontAlgn="base"/>
            <a:r>
              <a:rPr lang="ko-KR" altLang="en-US" dirty="0"/>
              <a:t>드라이버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HF Driver (1" </a:t>
            </a:r>
            <a:r>
              <a:rPr lang="ko-KR" altLang="en-US" dirty="0" err="1"/>
              <a:t>보이스</a:t>
            </a:r>
            <a:r>
              <a:rPr lang="ko-KR" altLang="en-US" dirty="0"/>
              <a:t> 코일</a:t>
            </a:r>
            <a:r>
              <a:rPr lang="en-US" altLang="ko-KR" dirty="0"/>
              <a:t>)</a:t>
            </a:r>
          </a:p>
          <a:p>
            <a:pPr marL="0" indent="0" fontAlgn="base">
              <a:buNone/>
            </a:pPr>
            <a:r>
              <a:rPr lang="ko-KR" altLang="en-US" dirty="0"/>
              <a:t>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8" LF Driver (3" </a:t>
            </a:r>
            <a:r>
              <a:rPr lang="ko-KR" altLang="en-US" dirty="0" err="1"/>
              <a:t>보이스</a:t>
            </a:r>
            <a:r>
              <a:rPr lang="ko-KR" altLang="en-US" dirty="0"/>
              <a:t> 코일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주파수특성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67Hz-18kHz</a:t>
            </a:r>
            <a:endParaRPr lang="ko-KR" altLang="en-US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l-GR" altLang="ko-KR" dirty="0"/>
              <a:t>8 Ω</a:t>
            </a:r>
            <a:endParaRPr lang="ko-KR" altLang="en-US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</a:t>
            </a:r>
            <a:r>
              <a:rPr lang="ko-KR" altLang="en-US" dirty="0" smtClean="0"/>
              <a:t>재질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ABS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n-US" altLang="ko-KR" dirty="0"/>
              <a:t>270 x 430 x 280mm</a:t>
            </a:r>
          </a:p>
          <a:p>
            <a:r>
              <a:rPr lang="ko-KR" altLang="en-US" dirty="0" smtClean="0"/>
              <a:t>무게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10kg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KPP082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</a:t>
            </a:r>
            <a:r>
              <a:rPr lang="en-US" altLang="ko-KR" smtClean="0">
                <a:latin typeface="맑은 고딕" pitchFamily="50" charset="-127"/>
                <a:ea typeface="맑은 고딕" pitchFamily="50" charset="-127"/>
              </a:rPr>
              <a:t>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7" name="Picture 3" descr="\\kevic-server\mas_contract\01_KEVIC\2024년\2024.02.01) MAS 신규등록(141종)\1. 식별번호\NEW-조달등록사진작업(24.02.08)\1차\68.KPP08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60" y="992561"/>
            <a:ext cx="2186058" cy="218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18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333</cp:revision>
  <cp:lastPrinted>2024-01-31T10:03:33Z</cp:lastPrinted>
  <dcterms:created xsi:type="dcterms:W3CDTF">2022-10-26T04:41:33Z</dcterms:created>
  <dcterms:modified xsi:type="dcterms:W3CDTF">2024-05-17T08:48:46Z</dcterms:modified>
</cp:coreProperties>
</file>