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209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12“ 2Way </a:t>
            </a:r>
            <a:r>
              <a:rPr lang="en-US" altLang="ko-KR" dirty="0"/>
              <a:t>Player &amp; Wireless Microphone DSP Powered Speaker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MP3 </a:t>
            </a:r>
            <a:r>
              <a:rPr lang="en-US" altLang="ko-KR" dirty="0"/>
              <a:t>PLAY</a:t>
            </a:r>
            <a:r>
              <a:rPr lang="ko-KR" altLang="en-US" dirty="0"/>
              <a:t>용 </a:t>
            </a:r>
            <a:r>
              <a:rPr lang="en-US" altLang="ko-KR" dirty="0"/>
              <a:t>USB,SD </a:t>
            </a:r>
            <a:r>
              <a:rPr lang="ko-KR" altLang="en-US" dirty="0"/>
              <a:t>카드 </a:t>
            </a:r>
            <a:r>
              <a:rPr lang="ko-KR" altLang="en-US" dirty="0" err="1"/>
              <a:t>잭</a:t>
            </a:r>
            <a:r>
              <a:rPr lang="ko-KR" altLang="en-US" dirty="0"/>
              <a:t>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Bluetooth </a:t>
            </a:r>
            <a:r>
              <a:rPr lang="en-US" altLang="ko-KR" dirty="0"/>
              <a:t>/MP3 Player </a:t>
            </a:r>
            <a:r>
              <a:rPr lang="ko-KR" altLang="en-US" dirty="0" err="1"/>
              <a:t>리모트</a:t>
            </a:r>
            <a:r>
              <a:rPr lang="ko-KR" altLang="en-US" dirty="0"/>
              <a:t> 컨트롤러 기본 제공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ko-KR" altLang="en-US" dirty="0"/>
              <a:t>송신 무선 마이크 </a:t>
            </a:r>
            <a:r>
              <a:rPr lang="en-US" altLang="ko-KR" dirty="0"/>
              <a:t>1</a:t>
            </a:r>
            <a:r>
              <a:rPr lang="ko-KR" altLang="en-US" dirty="0"/>
              <a:t>개 기본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1</a:t>
            </a:r>
            <a:r>
              <a:rPr lang="ko-KR" altLang="en-US" dirty="0"/>
              <a:t>대의 본체에 </a:t>
            </a:r>
            <a:r>
              <a:rPr lang="en-US" altLang="ko-KR" dirty="0"/>
              <a:t>2</a:t>
            </a:r>
            <a:r>
              <a:rPr lang="ko-KR" altLang="en-US" dirty="0"/>
              <a:t>개의 무선마이크 동시사용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무선 </a:t>
            </a:r>
            <a:r>
              <a:rPr lang="ko-KR" altLang="en-US" dirty="0"/>
              <a:t>마이크 전용 에코 사운드 </a:t>
            </a:r>
            <a:r>
              <a:rPr lang="ko-KR" altLang="en-US" dirty="0" smtClean="0"/>
              <a:t>시스템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WIFI </a:t>
            </a:r>
            <a:r>
              <a:rPr lang="ko-KR" altLang="en-US" dirty="0"/>
              <a:t>혼신 대역 감지형 </a:t>
            </a:r>
            <a:r>
              <a:rPr lang="en-US" altLang="ko-KR" dirty="0"/>
              <a:t>2.4GHz </a:t>
            </a:r>
            <a:r>
              <a:rPr lang="ko-KR" altLang="en-US" dirty="0"/>
              <a:t>자동 주파수 변경 수신 회로 적용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응답</a:t>
            </a:r>
            <a:r>
              <a:rPr lang="en-US" altLang="ko-KR" dirty="0"/>
              <a:t> (+.-3dB)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68Hz~18KHz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재생 </a:t>
            </a:r>
            <a:r>
              <a:rPr lang="ko-KR" altLang="en-US" dirty="0" smtClean="0"/>
              <a:t>범위 </a:t>
            </a:r>
            <a:r>
              <a:rPr lang="en-US" altLang="ko-KR" dirty="0"/>
              <a:t>(+,-10dB)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54Hz~20KHz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en-US" altLang="ko-KR" dirty="0"/>
              <a:t>SPL(1W/1M) : </a:t>
            </a:r>
            <a:r>
              <a:rPr lang="en-US" altLang="ko-KR" dirty="0" smtClean="0"/>
              <a:t>126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en-US" altLang="ko-KR" dirty="0" smtClean="0"/>
              <a:t>LF </a:t>
            </a:r>
            <a:r>
              <a:rPr lang="ko-KR" altLang="en-US" dirty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300W, </a:t>
            </a:r>
            <a:r>
              <a:rPr lang="en-US" altLang="ko-KR" dirty="0" smtClean="0"/>
              <a:t>12“(</a:t>
            </a:r>
            <a:r>
              <a:rPr lang="en-US" altLang="ko-KR" dirty="0"/>
              <a:t>300</a:t>
            </a:r>
            <a:r>
              <a:rPr lang="ko-KR" altLang="en-US" dirty="0"/>
              <a:t>㎜</a:t>
            </a:r>
            <a:r>
              <a:rPr lang="en-US" altLang="ko-KR" dirty="0"/>
              <a:t>) </a:t>
            </a:r>
            <a:r>
              <a:rPr lang="ko-KR" altLang="en-US" dirty="0" err="1"/>
              <a:t>풀레인지</a:t>
            </a:r>
            <a:r>
              <a:rPr lang="ko-KR" altLang="en-US" dirty="0"/>
              <a:t> </a:t>
            </a:r>
            <a:r>
              <a:rPr lang="ko-KR" altLang="en-US" dirty="0" err="1"/>
              <a:t>우퍼</a:t>
            </a:r>
            <a:r>
              <a:rPr lang="ko-KR" altLang="en-US" dirty="0"/>
              <a:t> </a:t>
            </a:r>
            <a:r>
              <a:rPr lang="en-US" altLang="ko-KR" dirty="0"/>
              <a:t>/ 8Ω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HF </a:t>
            </a:r>
            <a:r>
              <a:rPr lang="ko-KR" altLang="en-US" dirty="0" smtClean="0"/>
              <a:t>사양 </a:t>
            </a:r>
            <a:r>
              <a:rPr lang="en-US" altLang="ko-KR" dirty="0"/>
              <a:t>/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RMS 50W, 1.5“ </a:t>
            </a:r>
            <a:r>
              <a:rPr lang="ko-KR" altLang="en-US" dirty="0"/>
              <a:t>티타늄 </a:t>
            </a:r>
            <a:r>
              <a:rPr lang="ko-KR" altLang="en-US" dirty="0" err="1"/>
              <a:t>컴프레션</a:t>
            </a:r>
            <a:r>
              <a:rPr lang="ko-KR" altLang="en-US" dirty="0"/>
              <a:t> 드라이버 </a:t>
            </a:r>
            <a:r>
              <a:rPr lang="en-US" altLang="ko-KR" dirty="0"/>
              <a:t>/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방식 </a:t>
            </a:r>
            <a:r>
              <a:rPr lang="en-US" altLang="ko-KR" dirty="0"/>
              <a:t>: Active 2Way(D-CLASS LF/HF)</a:t>
            </a:r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시스템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8Ω</a:t>
            </a:r>
            <a:endParaRPr lang="ko-KR" altLang="en-US" dirty="0"/>
          </a:p>
          <a:p>
            <a:pPr fontAlgn="base"/>
            <a:r>
              <a:rPr lang="ko-KR" altLang="en-US" dirty="0" smtClean="0"/>
              <a:t>커버리지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커넥터 </a:t>
            </a:r>
            <a:r>
              <a:rPr lang="en-US" altLang="ko-KR" dirty="0"/>
              <a:t>: XLR/TRS </a:t>
            </a:r>
            <a:r>
              <a:rPr lang="ko-KR" altLang="en-US" dirty="0" err="1"/>
              <a:t>콤보</a:t>
            </a:r>
            <a:r>
              <a:rPr lang="ko-KR" altLang="en-US" dirty="0"/>
              <a:t> </a:t>
            </a:r>
            <a:r>
              <a:rPr lang="en-US" altLang="ko-KR" dirty="0"/>
              <a:t>x 2, 3.5㎜ </a:t>
            </a:r>
            <a:r>
              <a:rPr lang="en-US" altLang="ko-KR" dirty="0" smtClean="0"/>
              <a:t>Phone</a:t>
            </a:r>
            <a:endParaRPr lang="en-US" altLang="ko-KR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커넥터 </a:t>
            </a:r>
            <a:r>
              <a:rPr lang="en-US" altLang="ko-KR" dirty="0"/>
              <a:t>: RCA </a:t>
            </a:r>
            <a:r>
              <a:rPr lang="ko-KR" altLang="en-US" dirty="0"/>
              <a:t>스테레오</a:t>
            </a:r>
            <a:r>
              <a:rPr lang="en-US" altLang="ko-KR" dirty="0" smtClean="0"/>
              <a:t>, XLR </a:t>
            </a:r>
            <a:r>
              <a:rPr lang="ko-KR" altLang="en-US" dirty="0" err="1"/>
              <a:t>링크출력잭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그릴 </a:t>
            </a:r>
            <a:r>
              <a:rPr lang="en-US" altLang="ko-KR" dirty="0"/>
              <a:t>/ </a:t>
            </a:r>
            <a:r>
              <a:rPr lang="ko-KR" altLang="en-US" dirty="0"/>
              <a:t>후면 </a:t>
            </a:r>
            <a:r>
              <a:rPr lang="ko-KR" altLang="en-US" dirty="0" err="1"/>
              <a:t>판넬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 smtClean="0"/>
              <a:t>스틸분체도장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250W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AC 220V / 60</a:t>
            </a:r>
            <a:r>
              <a:rPr lang="ko-KR" altLang="en-US" dirty="0" smtClean="0"/>
              <a:t>㎐</a:t>
            </a:r>
            <a:endParaRPr lang="ko-KR" altLang="en-US" dirty="0"/>
          </a:p>
          <a:p>
            <a:pPr fontAlgn="base"/>
            <a:r>
              <a:rPr lang="ko-KR" altLang="en-US" dirty="0" smtClean="0"/>
              <a:t>동작 모드 </a:t>
            </a:r>
            <a:r>
              <a:rPr lang="en-US" altLang="ko-KR" dirty="0" smtClean="0"/>
              <a:t>: </a:t>
            </a:r>
            <a:r>
              <a:rPr lang="ko-KR" altLang="en-US" dirty="0"/>
              <a:t>뮤직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라이브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스피치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기타 기능 </a:t>
            </a:r>
            <a:r>
              <a:rPr lang="en-US" altLang="ko-KR" dirty="0"/>
              <a:t>: SUB</a:t>
            </a:r>
            <a:r>
              <a:rPr lang="en-US" altLang="ko-KR" dirty="0" smtClean="0"/>
              <a:t>, TONE </a:t>
            </a:r>
            <a:endParaRPr lang="en-US" altLang="ko-KR" dirty="0"/>
          </a:p>
          <a:p>
            <a:pPr fontAlgn="base"/>
            <a:r>
              <a:rPr lang="en-US" altLang="ko-KR" dirty="0"/>
              <a:t>LCD </a:t>
            </a:r>
            <a:r>
              <a:rPr lang="ko-KR" altLang="en-US" dirty="0" smtClean="0"/>
              <a:t>디스플레이 </a:t>
            </a:r>
            <a:r>
              <a:rPr lang="en-US" altLang="ko-KR" dirty="0" smtClean="0"/>
              <a:t>: </a:t>
            </a:r>
            <a:r>
              <a:rPr lang="ko-KR" altLang="en-US" dirty="0" err="1"/>
              <a:t>레벨메터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리미터</a:t>
            </a:r>
            <a:r>
              <a:rPr lang="ko-KR" altLang="en-US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425 </a:t>
            </a:r>
            <a:r>
              <a:rPr lang="en-US" altLang="ko-KR" dirty="0"/>
              <a:t>x </a:t>
            </a:r>
            <a:r>
              <a:rPr lang="en-US" altLang="ko-KR" dirty="0" smtClean="0"/>
              <a:t>630 </a:t>
            </a:r>
            <a:r>
              <a:rPr lang="en-US" altLang="ko-KR" dirty="0"/>
              <a:t>x </a:t>
            </a:r>
            <a:r>
              <a:rPr lang="en-US" altLang="ko-KR" dirty="0" smtClean="0"/>
              <a:t>355mm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20.5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KPS112PW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 smtClean="0"/>
              <a:t>Portable Speaker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1064568"/>
            <a:ext cx="1152128" cy="174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214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201</cp:revision>
  <cp:lastPrinted>2022-10-26T06:22:19Z</cp:lastPrinted>
  <dcterms:created xsi:type="dcterms:W3CDTF">2022-10-26T04:41:33Z</dcterms:created>
  <dcterms:modified xsi:type="dcterms:W3CDTF">2023-06-28T06:07:46Z</dcterms:modified>
</cp:coreProperties>
</file>