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3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15" 2Way DSP Powered </a:t>
            </a:r>
            <a:r>
              <a:rPr lang="en-US" altLang="ko-KR" dirty="0" smtClean="0"/>
              <a:t>Speaker</a:t>
            </a:r>
          </a:p>
          <a:p>
            <a:pPr fontAlgn="base"/>
            <a:r>
              <a:rPr lang="en-US" altLang="ko-KR" dirty="0" smtClean="0"/>
              <a:t>DSP </a:t>
            </a:r>
            <a:r>
              <a:rPr lang="ko-KR" altLang="en-US" dirty="0" err="1"/>
              <a:t>프리셋을</a:t>
            </a:r>
            <a:r>
              <a:rPr lang="ko-KR" altLang="en-US" dirty="0"/>
              <a:t> 이용한 편리하고 간편한 사운드 </a:t>
            </a:r>
            <a:r>
              <a:rPr lang="ko-KR" altLang="en-US" dirty="0" smtClean="0"/>
              <a:t>조정</a:t>
            </a:r>
            <a:endParaRPr lang="en-US" altLang="ko-KR" dirty="0"/>
          </a:p>
          <a:p>
            <a:pPr fontAlgn="base"/>
            <a:r>
              <a:rPr lang="ko-KR" altLang="en-US" dirty="0" smtClean="0"/>
              <a:t>모든 </a:t>
            </a:r>
            <a:r>
              <a:rPr lang="ko-KR" altLang="en-US" dirty="0"/>
              <a:t>컨트롤을 </a:t>
            </a:r>
            <a:r>
              <a:rPr lang="ko-KR" altLang="en-US" dirty="0" err="1"/>
              <a:t>확인할수</a:t>
            </a:r>
            <a:r>
              <a:rPr lang="ko-KR" altLang="en-US" dirty="0"/>
              <a:t> 있는 </a:t>
            </a:r>
            <a:r>
              <a:rPr lang="en-US" altLang="ko-KR" dirty="0"/>
              <a:t>LCD </a:t>
            </a:r>
            <a:r>
              <a:rPr lang="ko-KR" altLang="en-US" dirty="0" smtClean="0"/>
              <a:t>디스플레이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온도 및 </a:t>
            </a:r>
            <a:r>
              <a:rPr lang="en-US" altLang="ko-KR" dirty="0"/>
              <a:t>DC </a:t>
            </a:r>
            <a:r>
              <a:rPr lang="ko-KR" altLang="en-US" dirty="0"/>
              <a:t>검출 보호 회로 동작 및 </a:t>
            </a:r>
            <a:r>
              <a:rPr lang="ko-KR" altLang="en-US" dirty="0" err="1"/>
              <a:t>과입력</a:t>
            </a:r>
            <a:r>
              <a:rPr lang="ko-KR" altLang="en-US" dirty="0"/>
              <a:t> </a:t>
            </a:r>
            <a:r>
              <a:rPr lang="ko-KR" altLang="en-US" dirty="0" err="1"/>
              <a:t>리미터</a:t>
            </a:r>
            <a:r>
              <a:rPr lang="ko-KR" altLang="en-US" dirty="0"/>
              <a:t> 회로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메인 </a:t>
            </a:r>
            <a:r>
              <a:rPr lang="ko-KR" altLang="en-US" dirty="0"/>
              <a:t>음량 </a:t>
            </a:r>
            <a:r>
              <a:rPr lang="ko-KR" altLang="en-US" dirty="0" smtClean="0"/>
              <a:t>조정 및 </a:t>
            </a:r>
            <a:r>
              <a:rPr lang="ko-KR" altLang="en-US" dirty="0"/>
              <a:t>기능 제어용 디지털 </a:t>
            </a:r>
            <a:r>
              <a:rPr lang="ko-KR" altLang="en-US" dirty="0" err="1"/>
              <a:t>엔코더</a:t>
            </a:r>
            <a:r>
              <a:rPr lang="ko-KR" altLang="en-US" dirty="0"/>
              <a:t> 스위치 </a:t>
            </a:r>
            <a:r>
              <a:rPr lang="ko-KR" altLang="en-US" dirty="0" smtClean="0"/>
              <a:t>볼륨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지속적인 </a:t>
            </a:r>
            <a:r>
              <a:rPr lang="en-US" altLang="ko-KR" dirty="0"/>
              <a:t>DSP </a:t>
            </a:r>
            <a:r>
              <a:rPr lang="ko-KR" altLang="en-US" dirty="0" err="1"/>
              <a:t>프리셋</a:t>
            </a:r>
            <a:r>
              <a:rPr lang="ko-KR" altLang="en-US" dirty="0"/>
              <a:t> 업데이트용 </a:t>
            </a:r>
            <a:r>
              <a:rPr lang="en-US" altLang="ko-KR" dirty="0"/>
              <a:t>USB </a:t>
            </a:r>
            <a:r>
              <a:rPr lang="ko-KR" altLang="en-US" dirty="0"/>
              <a:t>업그레이드 단자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주파수 </a:t>
            </a:r>
            <a:r>
              <a:rPr lang="ko-KR" altLang="en-US" dirty="0" smtClean="0"/>
              <a:t>응답</a:t>
            </a:r>
            <a:r>
              <a:rPr lang="en-US" altLang="ko-KR" dirty="0"/>
              <a:t> (+.-3dB)</a:t>
            </a:r>
            <a:r>
              <a:rPr lang="ko-KR" altLang="en-US" dirty="0" smtClean="0"/>
              <a:t> </a:t>
            </a:r>
            <a:r>
              <a:rPr lang="en-US" altLang="ko-KR" dirty="0"/>
              <a:t>: 57㎐ ~ 18㎑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재생 </a:t>
            </a:r>
            <a:r>
              <a:rPr lang="ko-KR" altLang="en-US" dirty="0" smtClean="0"/>
              <a:t>범위 </a:t>
            </a:r>
            <a:r>
              <a:rPr lang="en-US" altLang="ko-KR" dirty="0"/>
              <a:t>(+,-10dB)</a:t>
            </a:r>
            <a:r>
              <a:rPr lang="ko-KR" altLang="en-US" dirty="0" smtClean="0"/>
              <a:t> </a:t>
            </a:r>
            <a:r>
              <a:rPr lang="en-US" altLang="ko-KR" dirty="0"/>
              <a:t>: 49㎐ ~ 20</a:t>
            </a:r>
            <a:r>
              <a:rPr lang="en-US" altLang="ko-KR" dirty="0" smtClean="0"/>
              <a:t>㎑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en-US" altLang="ko-KR" dirty="0"/>
              <a:t>SPL(1W/1M) : </a:t>
            </a:r>
            <a:r>
              <a:rPr lang="en-US" altLang="ko-KR" dirty="0" smtClean="0"/>
              <a:t>128</a:t>
            </a:r>
            <a:r>
              <a:rPr lang="ko-KR" altLang="en-US" dirty="0" smtClean="0"/>
              <a:t>㏈</a:t>
            </a:r>
            <a:endParaRPr lang="ko-KR" altLang="en-US" dirty="0"/>
          </a:p>
          <a:p>
            <a:pPr fontAlgn="base"/>
            <a:r>
              <a:rPr lang="en-US" altLang="ko-KR" dirty="0" smtClean="0"/>
              <a:t>LF </a:t>
            </a:r>
            <a:r>
              <a:rPr lang="ko-KR" altLang="en-US" dirty="0"/>
              <a:t>사양 </a:t>
            </a:r>
            <a:r>
              <a:rPr lang="en-US" altLang="ko-KR" dirty="0"/>
              <a:t>/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RMS 300W, 15“(300</a:t>
            </a:r>
            <a:r>
              <a:rPr lang="ko-KR" altLang="en-US" dirty="0"/>
              <a:t>㎜</a:t>
            </a:r>
            <a:r>
              <a:rPr lang="en-US" altLang="ko-KR" dirty="0"/>
              <a:t>) </a:t>
            </a:r>
            <a:r>
              <a:rPr lang="ko-KR" altLang="en-US" dirty="0" err="1"/>
              <a:t>풀레인지</a:t>
            </a:r>
            <a:r>
              <a:rPr lang="ko-KR" altLang="en-US" dirty="0"/>
              <a:t> </a:t>
            </a:r>
            <a:r>
              <a:rPr lang="ko-KR" altLang="en-US" dirty="0" err="1"/>
              <a:t>우퍼</a:t>
            </a:r>
            <a:r>
              <a:rPr lang="ko-KR" altLang="en-US" dirty="0"/>
              <a:t> </a:t>
            </a:r>
            <a:r>
              <a:rPr lang="en-US" altLang="ko-KR" dirty="0"/>
              <a:t>/ 8Ω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    HF </a:t>
            </a:r>
            <a:r>
              <a:rPr lang="ko-KR" altLang="en-US" dirty="0" smtClean="0"/>
              <a:t>사양 </a:t>
            </a:r>
            <a:r>
              <a:rPr lang="en-US" altLang="ko-KR" dirty="0"/>
              <a:t>/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RMS 50W, 1.5“ </a:t>
            </a:r>
            <a:r>
              <a:rPr lang="ko-KR" altLang="en-US" dirty="0"/>
              <a:t>티타늄 </a:t>
            </a:r>
            <a:r>
              <a:rPr lang="ko-KR" altLang="en-US" dirty="0" err="1"/>
              <a:t>컴프레션</a:t>
            </a:r>
            <a:r>
              <a:rPr lang="ko-KR" altLang="en-US" dirty="0"/>
              <a:t> 드라이버 </a:t>
            </a:r>
            <a:r>
              <a:rPr lang="en-US" altLang="ko-KR" dirty="0"/>
              <a:t>/ 8Ω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방식 </a:t>
            </a:r>
            <a:r>
              <a:rPr lang="en-US" altLang="ko-KR" dirty="0"/>
              <a:t>: Active 2Way(D-CLASS LF/HF)</a:t>
            </a:r>
          </a:p>
          <a:p>
            <a:pPr fontAlgn="base"/>
            <a:r>
              <a:rPr lang="ko-KR" altLang="en-US" dirty="0" smtClean="0"/>
              <a:t>스피커 </a:t>
            </a:r>
            <a:r>
              <a:rPr lang="ko-KR" altLang="en-US" dirty="0"/>
              <a:t>시스템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8Ω</a:t>
            </a:r>
            <a:endParaRPr lang="ko-KR" altLang="en-US" dirty="0"/>
          </a:p>
          <a:p>
            <a:pPr fontAlgn="base"/>
            <a:r>
              <a:rPr lang="ko-KR" altLang="en-US" dirty="0" smtClean="0"/>
              <a:t>커버리지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출력 </a:t>
            </a:r>
            <a:r>
              <a:rPr lang="en-US" altLang="ko-KR" dirty="0"/>
              <a:t>: 300W(RMS Power)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/>
              <a:t>출력 </a:t>
            </a:r>
            <a:r>
              <a:rPr lang="en-US" altLang="ko-KR" dirty="0"/>
              <a:t>: 1,000W(Peak Power)</a:t>
            </a:r>
            <a:endParaRPr lang="ko-KR" altLang="en-US" dirty="0"/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커넥터 </a:t>
            </a:r>
            <a:r>
              <a:rPr lang="en-US" altLang="ko-KR" dirty="0"/>
              <a:t>: XLR/TRS </a:t>
            </a:r>
            <a:r>
              <a:rPr lang="ko-KR" altLang="en-US" dirty="0" err="1"/>
              <a:t>콤보</a:t>
            </a:r>
            <a:r>
              <a:rPr lang="ko-KR" altLang="en-US" dirty="0"/>
              <a:t> </a:t>
            </a:r>
            <a:r>
              <a:rPr lang="en-US" altLang="ko-KR" dirty="0"/>
              <a:t>x 2, 3.5㎜ Phone, RCA Stereo</a:t>
            </a:r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커넥터 </a:t>
            </a:r>
            <a:r>
              <a:rPr lang="en-US" altLang="ko-KR" dirty="0"/>
              <a:t>: RCA </a:t>
            </a:r>
            <a:r>
              <a:rPr lang="ko-KR" altLang="en-US" dirty="0"/>
              <a:t>스테레오</a:t>
            </a:r>
            <a:r>
              <a:rPr lang="en-US" altLang="ko-KR" dirty="0" smtClean="0"/>
              <a:t>, XLR </a:t>
            </a:r>
            <a:r>
              <a:rPr lang="ko-KR" altLang="en-US" dirty="0" err="1"/>
              <a:t>링크출력잭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그릴 </a:t>
            </a:r>
            <a:r>
              <a:rPr lang="en-US" altLang="ko-KR" dirty="0"/>
              <a:t>/ </a:t>
            </a:r>
            <a:r>
              <a:rPr lang="ko-KR" altLang="en-US" dirty="0"/>
              <a:t>후면 </a:t>
            </a:r>
            <a:r>
              <a:rPr lang="ko-KR" altLang="en-US" dirty="0" err="1"/>
              <a:t>판넬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 err="1" smtClean="0"/>
              <a:t>스틸분체도장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/>
              <a:t>: 250W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</a:t>
            </a:r>
            <a:r>
              <a:rPr lang="en-US" altLang="ko-KR" dirty="0"/>
              <a:t>/ 60</a:t>
            </a:r>
            <a:r>
              <a:rPr lang="ko-KR" altLang="en-US" dirty="0" smtClean="0"/>
              <a:t>㎐</a:t>
            </a:r>
            <a:endParaRPr lang="ko-KR" altLang="en-US" dirty="0"/>
          </a:p>
          <a:p>
            <a:pPr fontAlgn="base"/>
            <a:r>
              <a:rPr lang="ko-KR" altLang="en-US" dirty="0" smtClean="0"/>
              <a:t>동작 모드 </a:t>
            </a:r>
            <a:r>
              <a:rPr lang="en-US" altLang="ko-KR" dirty="0" smtClean="0"/>
              <a:t>: </a:t>
            </a:r>
            <a:r>
              <a:rPr lang="ko-KR" altLang="en-US" dirty="0"/>
              <a:t>뮤직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라이브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클럽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스피치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기타 기능 </a:t>
            </a:r>
            <a:r>
              <a:rPr lang="en-US" altLang="ko-KR" dirty="0"/>
              <a:t>: SUB,TONE </a:t>
            </a:r>
          </a:p>
          <a:p>
            <a:pPr fontAlgn="base"/>
            <a:r>
              <a:rPr lang="en-US" altLang="ko-KR" dirty="0"/>
              <a:t>LCD </a:t>
            </a:r>
            <a:r>
              <a:rPr lang="ko-KR" altLang="en-US" dirty="0" smtClean="0"/>
              <a:t>디스플레이 </a:t>
            </a:r>
            <a:r>
              <a:rPr lang="en-US" altLang="ko-KR" dirty="0" smtClean="0"/>
              <a:t>: </a:t>
            </a:r>
            <a:r>
              <a:rPr lang="ko-KR" altLang="en-US" dirty="0" err="1"/>
              <a:t>레벨메터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리미터</a:t>
            </a:r>
            <a:r>
              <a:rPr lang="ko-KR" altLang="en-US" dirty="0" smtClean="0"/>
              <a:t> 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485 x 710 x </a:t>
            </a:r>
            <a:r>
              <a:rPr lang="en-US" altLang="ko-KR" dirty="0" smtClean="0"/>
              <a:t>380mm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24</a:t>
            </a:r>
            <a:r>
              <a:rPr lang="ko-KR" altLang="en-US" dirty="0" smtClean="0"/>
              <a:t>㎏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KPS115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Portable Speaker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208584"/>
            <a:ext cx="110354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224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198</cp:revision>
  <cp:lastPrinted>2022-10-26T06:22:19Z</cp:lastPrinted>
  <dcterms:created xsi:type="dcterms:W3CDTF">2022-10-26T04:41:33Z</dcterms:created>
  <dcterms:modified xsi:type="dcterms:W3CDTF">2023-06-28T06:00:21Z</dcterms:modified>
</cp:coreProperties>
</file>