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5" d="100"/>
          <a:sy n="75" d="100"/>
        </p:scale>
        <p:origin x="-780" y="2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주간 </a:t>
            </a:r>
            <a:r>
              <a:rPr lang="ko-KR" altLang="en-US" dirty="0"/>
              <a:t>단위로 예약 방송을 </a:t>
            </a:r>
            <a:r>
              <a:rPr lang="ko-KR" altLang="en-US" dirty="0" smtClean="0"/>
              <a:t>지원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예약 </a:t>
            </a:r>
            <a:r>
              <a:rPr lang="ko-KR" altLang="en-US" dirty="0"/>
              <a:t>방송 장비로서 사용자가 원하는 시간에 방송 스케줄 </a:t>
            </a:r>
            <a:r>
              <a:rPr lang="ko-KR" altLang="en-US" dirty="0" smtClean="0"/>
              <a:t>저장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en-US" altLang="ko-KR" dirty="0" smtClean="0"/>
              <a:t>14 </a:t>
            </a:r>
            <a:r>
              <a:rPr lang="ko-KR" altLang="en-US" dirty="0"/>
              <a:t>가지의 멜로디를 내장</a:t>
            </a:r>
            <a:r>
              <a:rPr lang="en-US" altLang="ko-KR" dirty="0"/>
              <a:t>, </a:t>
            </a:r>
            <a:r>
              <a:rPr lang="ko-KR" altLang="en-US" dirty="0"/>
              <a:t>접점 및 통신으로 </a:t>
            </a:r>
            <a:r>
              <a:rPr lang="ko-KR" altLang="en-US" dirty="0" smtClean="0"/>
              <a:t>동작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예약 </a:t>
            </a:r>
            <a:r>
              <a:rPr lang="ko-KR" altLang="en-US" dirty="0"/>
              <a:t>방송은 </a:t>
            </a:r>
            <a:r>
              <a:rPr lang="en-US" altLang="ko-KR" dirty="0"/>
              <a:t>50</a:t>
            </a:r>
            <a:r>
              <a:rPr lang="ko-KR" altLang="en-US" dirty="0"/>
              <a:t>개까지 설정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>
              <a:buFontTx/>
              <a:buChar char="-"/>
            </a:pPr>
            <a:endParaRPr lang="en-US" altLang="ko-KR" dirty="0" smtClean="0"/>
          </a:p>
          <a:p>
            <a:endParaRPr lang="en-US" altLang="ko-KR" dirty="0">
              <a:latin typeface="+mj-ea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/>
              <a:t>멜로디 수 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/>
              <a:t>14 Track (8kHz </a:t>
            </a:r>
            <a:r>
              <a:rPr lang="ko-KR" altLang="en-US" dirty="0"/>
              <a:t>샘플링 녹음</a:t>
            </a:r>
            <a:r>
              <a:rPr lang="en-US" altLang="ko-KR" dirty="0"/>
              <a:t>)</a:t>
            </a:r>
          </a:p>
          <a:p>
            <a:r>
              <a:rPr lang="ko-KR" altLang="en-US" dirty="0" smtClean="0"/>
              <a:t>통신방식 </a:t>
            </a:r>
            <a:r>
              <a:rPr lang="en-US" altLang="ko-KR" dirty="0"/>
              <a:t>/ </a:t>
            </a:r>
            <a:r>
              <a:rPr lang="ko-KR" altLang="en-US" dirty="0"/>
              <a:t>속도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/>
              <a:t>RS-232 / 9,600bps</a:t>
            </a:r>
            <a:endParaRPr lang="en-US" altLang="ko-KR" dirty="0">
              <a:latin typeface="+mj-ea"/>
            </a:endParaRPr>
          </a:p>
          <a:p>
            <a:r>
              <a:rPr lang="ko-KR" altLang="en-US" dirty="0"/>
              <a:t>사용 </a:t>
            </a:r>
            <a:r>
              <a:rPr lang="ko-KR" altLang="en-US" dirty="0" smtClean="0"/>
              <a:t>전원</a:t>
            </a:r>
            <a:r>
              <a:rPr lang="en-US" altLang="ko-KR" dirty="0" smtClean="0"/>
              <a:t>	</a:t>
            </a:r>
            <a:r>
              <a:rPr lang="ko-KR" altLang="en-US" dirty="0" smtClean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/>
              <a:t>DC 24V / 900mA</a:t>
            </a:r>
          </a:p>
          <a:p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/>
              <a:t>482 x 88 x 350mm</a:t>
            </a:r>
            <a:endParaRPr lang="en-US" altLang="ko-KR" dirty="0">
              <a:latin typeface="+mj-ea"/>
            </a:endParaRPr>
          </a:p>
          <a:p>
            <a:r>
              <a:rPr lang="ko-KR" altLang="en-US" dirty="0" smtClean="0"/>
              <a:t>무게</a:t>
            </a:r>
            <a:r>
              <a:rPr lang="en-US" altLang="ko-KR" dirty="0" smtClean="0"/>
              <a:t>	</a:t>
            </a:r>
            <a:r>
              <a:rPr lang="ko-KR" altLang="en-US" dirty="0" smtClean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 smtClean="0"/>
              <a:t>4.1kg</a:t>
            </a:r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KPW214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PROGRAM TIMER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40" y="1678739"/>
            <a:ext cx="2788936" cy="648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1883</TotalTime>
  <Words>34</Words>
  <Application>Microsoft Office PowerPoint</Application>
  <PresentationFormat>A4 용지(210x297mm)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LMS</cp:lastModifiedBy>
  <cp:revision>444</cp:revision>
  <cp:lastPrinted>2024-01-31T10:03:33Z</cp:lastPrinted>
  <dcterms:created xsi:type="dcterms:W3CDTF">2022-10-26T04:41:33Z</dcterms:created>
  <dcterms:modified xsi:type="dcterms:W3CDTF">2024-02-06T02:22:33Z</dcterms:modified>
</cp:coreProperties>
</file>