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100" d="100"/>
          <a:sy n="100" d="100"/>
        </p:scale>
        <p:origin x="-492" y="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/>
              <a:t>- </a:t>
            </a:r>
            <a:r>
              <a:rPr lang="en-US" altLang="ko-KR" dirty="0"/>
              <a:t>KDP116</a:t>
            </a:r>
            <a:r>
              <a:rPr lang="ko-KR" altLang="en-US" dirty="0" smtClean="0"/>
              <a:t>과 </a:t>
            </a:r>
            <a:r>
              <a:rPr lang="ko-KR" altLang="en-US" dirty="0"/>
              <a:t>연동하여 </a:t>
            </a:r>
            <a:r>
              <a:rPr lang="en-US" altLang="ko-KR" dirty="0"/>
              <a:t>16</a:t>
            </a:r>
            <a:r>
              <a:rPr lang="ko-KR" altLang="en-US" dirty="0"/>
              <a:t>원화 시스템 운용</a:t>
            </a:r>
          </a:p>
          <a:p>
            <a:pPr marL="0" indent="0">
              <a:buNone/>
            </a:pPr>
            <a:r>
              <a:rPr lang="en-US" altLang="ko-KR" dirty="0"/>
              <a:t>- </a:t>
            </a:r>
            <a:r>
              <a:rPr lang="ko-KR" altLang="en-US" dirty="0" err="1"/>
              <a:t>디지</a:t>
            </a:r>
            <a:r>
              <a:rPr lang="ko-KR" altLang="en-US" dirty="0"/>
              <a:t> 링크가 있어 </a:t>
            </a:r>
            <a:r>
              <a:rPr lang="en-US" altLang="ko-KR" dirty="0"/>
              <a:t>GUI </a:t>
            </a:r>
            <a:r>
              <a:rPr lang="ko-KR" altLang="en-US" dirty="0"/>
              <a:t>통한 </a:t>
            </a:r>
            <a:r>
              <a:rPr lang="ko-KR" altLang="en-US" dirty="0" err="1"/>
              <a:t>음원</a:t>
            </a:r>
            <a:r>
              <a:rPr lang="ko-KR" altLang="en-US" dirty="0"/>
              <a:t> 소스 제어</a:t>
            </a:r>
          </a:p>
          <a:p>
            <a:pPr marL="0" indent="0">
              <a:buNone/>
            </a:pPr>
            <a:r>
              <a:rPr lang="en-US" altLang="ko-KR" dirty="0"/>
              <a:t>- </a:t>
            </a:r>
            <a:r>
              <a:rPr lang="ko-KR" altLang="en-US" dirty="0"/>
              <a:t>고성능의 </a:t>
            </a:r>
            <a:r>
              <a:rPr lang="en-US" altLang="ko-KR" dirty="0"/>
              <a:t>CPU </a:t>
            </a:r>
            <a:r>
              <a:rPr lang="ko-KR" altLang="en-US" dirty="0"/>
              <a:t>사용으로 안정적인 동작 및 제어</a:t>
            </a:r>
          </a:p>
          <a:p>
            <a:pPr marL="0" indent="0">
              <a:buNone/>
            </a:pPr>
            <a:r>
              <a:rPr lang="en-US" altLang="ko-KR" dirty="0"/>
              <a:t>- BGM &lt; RM2 &lt; RM1 &lt; TIMER &lt; EM </a:t>
            </a:r>
            <a:r>
              <a:rPr lang="ko-KR" altLang="en-US" dirty="0"/>
              <a:t>우선순위 방송 제어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err="1">
                <a:latin typeface="+mj-ea"/>
              </a:rPr>
              <a:t>음원소스</a:t>
            </a:r>
            <a:r>
              <a:rPr lang="ko-KR" altLang="en-US" dirty="0">
                <a:latin typeface="+mj-ea"/>
              </a:rPr>
              <a:t> </a:t>
            </a:r>
            <a:r>
              <a:rPr lang="ko-KR" altLang="en-US" dirty="0" smtClean="0">
                <a:latin typeface="+mj-ea"/>
              </a:rPr>
              <a:t>제어방식</a:t>
            </a:r>
            <a:r>
              <a:rPr lang="en-US" altLang="ko-KR" dirty="0">
                <a:latin typeface="+mj-ea"/>
              </a:rPr>
              <a:t>		: DIGI LINK III or NEC </a:t>
            </a:r>
            <a:r>
              <a:rPr lang="en-US" altLang="ko-KR" dirty="0" smtClean="0">
                <a:latin typeface="+mj-ea"/>
              </a:rPr>
              <a:t>FORMAT</a:t>
            </a:r>
            <a:endParaRPr lang="en-US" altLang="ko-KR" dirty="0">
              <a:latin typeface="+mj-ea"/>
            </a:endParaRPr>
          </a:p>
          <a:p>
            <a:pPr fontAlgn="base"/>
            <a:r>
              <a:rPr lang="ko-KR" altLang="en-US" dirty="0" err="1" smtClean="0">
                <a:latin typeface="+mj-ea"/>
              </a:rPr>
              <a:t>음원소스</a:t>
            </a:r>
            <a:r>
              <a:rPr lang="ko-KR" altLang="en-US" dirty="0" smtClean="0">
                <a:latin typeface="+mj-ea"/>
              </a:rPr>
              <a:t> 제어채널</a:t>
            </a:r>
            <a:r>
              <a:rPr lang="en-US" altLang="ko-KR" dirty="0">
                <a:latin typeface="+mj-ea"/>
              </a:rPr>
              <a:t>		: 1CH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>
                <a:latin typeface="+mj-ea"/>
              </a:rPr>
              <a:t>통신방식 </a:t>
            </a:r>
            <a:r>
              <a:rPr lang="en-US" altLang="ko-KR" dirty="0">
                <a:latin typeface="+mj-ea"/>
              </a:rPr>
              <a:t>/ </a:t>
            </a:r>
            <a:r>
              <a:rPr lang="ko-KR" altLang="en-US" dirty="0" smtClean="0">
                <a:latin typeface="+mj-ea"/>
              </a:rPr>
              <a:t>속도</a:t>
            </a:r>
            <a:r>
              <a:rPr lang="en-US" altLang="ko-KR" dirty="0">
                <a:latin typeface="+mj-ea"/>
              </a:rPr>
              <a:t>		: RS-232 / 38,400bps</a:t>
            </a:r>
            <a:endParaRPr lang="ko-KR" altLang="en-US" dirty="0">
              <a:latin typeface="+mj-ea"/>
            </a:endParaRPr>
          </a:p>
          <a:p>
            <a:pPr fontAlgn="base"/>
            <a:r>
              <a:rPr lang="ko-KR" altLang="en-US" dirty="0">
                <a:latin typeface="+mj-ea"/>
              </a:rPr>
              <a:t>사용 </a:t>
            </a:r>
            <a:r>
              <a:rPr lang="ko-KR" altLang="en-US" dirty="0" smtClean="0">
                <a:latin typeface="+mj-ea"/>
              </a:rPr>
              <a:t>전원</a:t>
            </a:r>
            <a:r>
              <a:rPr lang="en-US" altLang="ko-KR" dirty="0" smtClean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		: DC 24V / 200mA</a:t>
            </a:r>
          </a:p>
          <a:p>
            <a:pPr fontAlgn="base"/>
            <a:r>
              <a:rPr lang="ko-KR" altLang="en-US" dirty="0" smtClean="0">
                <a:latin typeface="+mj-ea"/>
              </a:rPr>
              <a:t>외형 </a:t>
            </a:r>
            <a:r>
              <a:rPr lang="ko-KR" altLang="en-US" dirty="0">
                <a:latin typeface="+mj-ea"/>
              </a:rPr>
              <a:t>규격</a:t>
            </a:r>
            <a:r>
              <a:rPr lang="en-US" altLang="ko-KR" dirty="0">
                <a:latin typeface="+mj-ea"/>
              </a:rPr>
              <a:t>(W x H x D</a:t>
            </a:r>
            <a:r>
              <a:rPr lang="en-US" altLang="ko-KR" dirty="0" smtClean="0">
                <a:latin typeface="+mj-ea"/>
              </a:rPr>
              <a:t>)</a:t>
            </a:r>
            <a:r>
              <a:rPr lang="en-US" altLang="ko-KR" dirty="0">
                <a:latin typeface="+mj-ea"/>
              </a:rPr>
              <a:t> 		: 482 x 44 x 350mm</a:t>
            </a:r>
          </a:p>
          <a:p>
            <a:pPr fontAlgn="base"/>
            <a:r>
              <a:rPr lang="ko-KR" altLang="en-US" dirty="0" smtClean="0">
                <a:latin typeface="+mj-ea"/>
              </a:rPr>
              <a:t>무게</a:t>
            </a:r>
            <a:r>
              <a:rPr lang="en-US" altLang="ko-KR" dirty="0" smtClean="0">
                <a:latin typeface="+mj-ea"/>
              </a:rPr>
              <a:t>			: </a:t>
            </a:r>
            <a:r>
              <a:rPr lang="en-US" altLang="ko-KR" dirty="0">
                <a:latin typeface="+mj-ea"/>
              </a:rPr>
              <a:t>2.7kg</a:t>
            </a:r>
          </a:p>
          <a:p>
            <a:pPr fontAlgn="base"/>
            <a:endParaRPr lang="en-US" altLang="ko-KR" dirty="0" smtClean="0">
              <a:latin typeface="+mj-ea"/>
            </a:endParaRPr>
          </a:p>
          <a:p>
            <a:pPr fontAlgn="base"/>
            <a:endParaRPr lang="en-US" altLang="ko-KR" dirty="0">
              <a:latin typeface="+mj-ea"/>
            </a:endParaRPr>
          </a:p>
          <a:p>
            <a:pPr fontAlgn="base"/>
            <a:endParaRPr lang="ko-KR" altLang="en-US" dirty="0">
              <a:latin typeface="+mj-ea"/>
            </a:endParaRPr>
          </a:p>
          <a:p>
            <a:pPr fontAlgn="base"/>
            <a:endParaRPr lang="en-US" altLang="ko-KR" dirty="0">
              <a:latin typeface="+mj-ea"/>
            </a:endParaRPr>
          </a:p>
          <a:p>
            <a:pPr fontAlgn="base"/>
            <a:endParaRPr lang="en-US" altLang="ko-KR" dirty="0">
              <a:latin typeface="+mj-ea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DIGITAL MATRIX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KPX111</a:t>
            </a:r>
          </a:p>
        </p:txBody>
      </p:sp>
      <p:pic>
        <p:nvPicPr>
          <p:cNvPr id="1026" name="Picture 2" descr="\\kevic-server\mas_contract\01.KEVIC\2024.02.01) MAS 신규등록\1. 식별번호\NEW-조달등록사진작업(24.02.08)\1차\40.KPX111(모델명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209" b="38092"/>
          <a:stretch/>
        </p:blipFill>
        <p:spPr bwMode="auto">
          <a:xfrm>
            <a:off x="260648" y="1689100"/>
            <a:ext cx="2893516" cy="743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1709</TotalTime>
  <Words>43</Words>
  <Application>Microsoft Office PowerPoint</Application>
  <PresentationFormat>A4 용지(210x297mm)</PresentationFormat>
  <Paragraphs>15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222</cp:revision>
  <cp:lastPrinted>2024-01-31T10:03:33Z</cp:lastPrinted>
  <dcterms:created xsi:type="dcterms:W3CDTF">2022-10-26T04:41:33Z</dcterms:created>
  <dcterms:modified xsi:type="dcterms:W3CDTF">2024-02-13T06:36:39Z</dcterms:modified>
</cp:coreProperties>
</file>